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64"/>
  </p:notesMasterIdLst>
  <p:sldIdLst>
    <p:sldId id="257" r:id="rId6"/>
    <p:sldId id="258" r:id="rId7"/>
    <p:sldId id="314" r:id="rId8"/>
    <p:sldId id="388" r:id="rId9"/>
    <p:sldId id="389" r:id="rId10"/>
    <p:sldId id="390" r:id="rId11"/>
    <p:sldId id="391" r:id="rId12"/>
    <p:sldId id="392" r:id="rId13"/>
    <p:sldId id="393" r:id="rId14"/>
    <p:sldId id="267" r:id="rId15"/>
    <p:sldId id="360" r:id="rId16"/>
    <p:sldId id="363" r:id="rId17"/>
    <p:sldId id="385" r:id="rId18"/>
    <p:sldId id="386" r:id="rId19"/>
    <p:sldId id="387" r:id="rId20"/>
    <p:sldId id="364" r:id="rId21"/>
    <p:sldId id="371" r:id="rId22"/>
    <p:sldId id="373" r:id="rId23"/>
    <p:sldId id="331" r:id="rId24"/>
    <p:sldId id="377" r:id="rId25"/>
    <p:sldId id="343" r:id="rId26"/>
    <p:sldId id="362" r:id="rId27"/>
    <p:sldId id="394" r:id="rId28"/>
    <p:sldId id="395" r:id="rId29"/>
    <p:sldId id="396" r:id="rId30"/>
    <p:sldId id="357" r:id="rId31"/>
    <p:sldId id="259" r:id="rId32"/>
    <p:sldId id="264" r:id="rId33"/>
    <p:sldId id="265" r:id="rId34"/>
    <p:sldId id="313" r:id="rId35"/>
    <p:sldId id="256" r:id="rId36"/>
    <p:sldId id="358" r:id="rId37"/>
    <p:sldId id="354" r:id="rId38"/>
    <p:sldId id="355" r:id="rId39"/>
    <p:sldId id="359" r:id="rId40"/>
    <p:sldId id="260" r:id="rId41"/>
    <p:sldId id="261" r:id="rId42"/>
    <p:sldId id="356" r:id="rId43"/>
    <p:sldId id="365" r:id="rId44"/>
    <p:sldId id="366" r:id="rId45"/>
    <p:sldId id="367" r:id="rId46"/>
    <p:sldId id="368" r:id="rId47"/>
    <p:sldId id="369" r:id="rId48"/>
    <p:sldId id="370" r:id="rId49"/>
    <p:sldId id="298" r:id="rId50"/>
    <p:sldId id="374" r:id="rId51"/>
    <p:sldId id="375" r:id="rId52"/>
    <p:sldId id="339" r:id="rId53"/>
    <p:sldId id="315" r:id="rId54"/>
    <p:sldId id="381" r:id="rId55"/>
    <p:sldId id="382" r:id="rId56"/>
    <p:sldId id="379" r:id="rId57"/>
    <p:sldId id="384" r:id="rId58"/>
    <p:sldId id="328" r:id="rId59"/>
    <p:sldId id="380" r:id="rId60"/>
    <p:sldId id="376" r:id="rId61"/>
    <p:sldId id="383" r:id="rId62"/>
    <p:sldId id="311" r:id="rId6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FBB13-8554-4B69-BE40-D994D9F855AC}" v="4" dt="2019-09-23T16:48:39.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201" autoAdjust="0"/>
    <p:restoredTop sz="94660"/>
  </p:normalViewPr>
  <p:slideViewPr>
    <p:cSldViewPr snapToGrid="0">
      <p:cViewPr varScale="1">
        <p:scale>
          <a:sx n="74" d="100"/>
          <a:sy n="74" d="100"/>
        </p:scale>
        <p:origin x="72" y="3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Jane Litvack" userId="dc608280-214c-4454-8565-104ff1073c18" providerId="ADAL" clId="{C3E3ADFC-30C9-49F7-8CF0-87A3259683C6}"/>
    <pc:docChg chg="undo custSel mod addSld delSld modSld">
      <pc:chgData name="MaryJane Litvack" userId="dc608280-214c-4454-8565-104ff1073c18" providerId="ADAL" clId="{C3E3ADFC-30C9-49F7-8CF0-87A3259683C6}" dt="2019-09-12T19:23:56.267" v="39" actId="27636"/>
      <pc:docMkLst>
        <pc:docMk/>
      </pc:docMkLst>
      <pc:sldChg chg="modSp add">
        <pc:chgData name="MaryJane Litvack" userId="dc608280-214c-4454-8565-104ff1073c18" providerId="ADAL" clId="{C3E3ADFC-30C9-49F7-8CF0-87A3259683C6}" dt="2019-09-12T19:23:56.267" v="39" actId="27636"/>
        <pc:sldMkLst>
          <pc:docMk/>
          <pc:sldMk cId="594184593" sldId="256"/>
        </pc:sldMkLst>
        <pc:spChg chg="mod">
          <ac:chgData name="MaryJane Litvack" userId="dc608280-214c-4454-8565-104ff1073c18" providerId="ADAL" clId="{C3E3ADFC-30C9-49F7-8CF0-87A3259683C6}" dt="2019-09-12T19:23:56.267" v="39" actId="27636"/>
          <ac:spMkLst>
            <pc:docMk/>
            <pc:sldMk cId="594184593" sldId="256"/>
            <ac:spMk id="5" creationId="{5352DC0B-0F6D-4EAE-98E6-5857F2AA096A}"/>
          </ac:spMkLst>
        </pc:spChg>
      </pc:sldChg>
      <pc:sldChg chg="add">
        <pc:chgData name="MaryJane Litvack" userId="dc608280-214c-4454-8565-104ff1073c18" providerId="ADAL" clId="{C3E3ADFC-30C9-49F7-8CF0-87A3259683C6}" dt="2019-09-12T19:06:29.451" v="0"/>
        <pc:sldMkLst>
          <pc:docMk/>
          <pc:sldMk cId="1255364481" sldId="260"/>
        </pc:sldMkLst>
      </pc:sldChg>
      <pc:sldChg chg="add">
        <pc:chgData name="MaryJane Litvack" userId="dc608280-214c-4454-8565-104ff1073c18" providerId="ADAL" clId="{C3E3ADFC-30C9-49F7-8CF0-87A3259683C6}" dt="2019-09-12T19:06:29.451" v="0"/>
        <pc:sldMkLst>
          <pc:docMk/>
          <pc:sldMk cId="1777110808" sldId="261"/>
        </pc:sldMkLst>
      </pc:sldChg>
      <pc:sldChg chg="add">
        <pc:chgData name="MaryJane Litvack" userId="dc608280-214c-4454-8565-104ff1073c18" providerId="ADAL" clId="{C3E3ADFC-30C9-49F7-8CF0-87A3259683C6}" dt="2019-09-12T19:07:55.225" v="3"/>
        <pc:sldMkLst>
          <pc:docMk/>
          <pc:sldMk cId="2348965565" sldId="267"/>
        </pc:sldMkLst>
      </pc:sldChg>
      <pc:sldChg chg="modSp add">
        <pc:chgData name="MaryJane Litvack" userId="dc608280-214c-4454-8565-104ff1073c18" providerId="ADAL" clId="{C3E3ADFC-30C9-49F7-8CF0-87A3259683C6}" dt="2019-09-12T19:23:28.343" v="30" actId="27636"/>
        <pc:sldMkLst>
          <pc:docMk/>
          <pc:sldMk cId="1892939416" sldId="354"/>
        </pc:sldMkLst>
        <pc:spChg chg="mod">
          <ac:chgData name="MaryJane Litvack" userId="dc608280-214c-4454-8565-104ff1073c18" providerId="ADAL" clId="{C3E3ADFC-30C9-49F7-8CF0-87A3259683C6}" dt="2019-09-12T19:23:28.343" v="30" actId="27636"/>
          <ac:spMkLst>
            <pc:docMk/>
            <pc:sldMk cId="1892939416" sldId="354"/>
            <ac:spMk id="3" creationId="{3FAC6E06-4A8E-4588-981F-EAD11E9C78FA}"/>
          </ac:spMkLst>
        </pc:spChg>
      </pc:sldChg>
      <pc:sldChg chg="modSp add">
        <pc:chgData name="MaryJane Litvack" userId="dc608280-214c-4454-8565-104ff1073c18" providerId="ADAL" clId="{C3E3ADFC-30C9-49F7-8CF0-87A3259683C6}" dt="2019-09-12T19:06:29.571" v="2" actId="27636"/>
        <pc:sldMkLst>
          <pc:docMk/>
          <pc:sldMk cId="2612505379" sldId="355"/>
        </pc:sldMkLst>
        <pc:spChg chg="mod">
          <ac:chgData name="MaryJane Litvack" userId="dc608280-214c-4454-8565-104ff1073c18" providerId="ADAL" clId="{C3E3ADFC-30C9-49F7-8CF0-87A3259683C6}" dt="2019-09-12T19:06:29.571" v="2" actId="27636"/>
          <ac:spMkLst>
            <pc:docMk/>
            <pc:sldMk cId="2612505379" sldId="355"/>
            <ac:spMk id="3" creationId="{81F3F11A-EC3A-4B3A-A051-8A1D9B77657E}"/>
          </ac:spMkLst>
        </pc:spChg>
      </pc:sldChg>
      <pc:sldChg chg="add">
        <pc:chgData name="MaryJane Litvack" userId="dc608280-214c-4454-8565-104ff1073c18" providerId="ADAL" clId="{C3E3ADFC-30C9-49F7-8CF0-87A3259683C6}" dt="2019-09-12T19:06:29.451" v="0"/>
        <pc:sldMkLst>
          <pc:docMk/>
          <pc:sldMk cId="2267035743" sldId="356"/>
        </pc:sldMkLst>
      </pc:sldChg>
    </pc:docChg>
  </pc:docChgLst>
  <pc:docChgLst>
    <pc:chgData name="MaryJane Litvack" userId="dc608280-214c-4454-8565-104ff1073c18" providerId="ADAL" clId="{D06FBB13-8554-4B69-BE40-D994D9F855AC}"/>
    <pc:docChg chg="custSel modSld">
      <pc:chgData name="MaryJane Litvack" userId="dc608280-214c-4454-8565-104ff1073c18" providerId="ADAL" clId="{D06FBB13-8554-4B69-BE40-D994D9F855AC}" dt="2019-09-23T16:48:39.327" v="15"/>
      <pc:docMkLst>
        <pc:docMk/>
      </pc:docMkLst>
      <pc:sldChg chg="addSp delSp modSp">
        <pc:chgData name="MaryJane Litvack" userId="dc608280-214c-4454-8565-104ff1073c18" providerId="ADAL" clId="{D06FBB13-8554-4B69-BE40-D994D9F855AC}" dt="2019-09-23T16:48:39.327" v="15"/>
        <pc:sldMkLst>
          <pc:docMk/>
          <pc:sldMk cId="2049170474" sldId="257"/>
        </pc:sldMkLst>
        <pc:spChg chg="mod">
          <ac:chgData name="MaryJane Litvack" userId="dc608280-214c-4454-8565-104ff1073c18" providerId="ADAL" clId="{D06FBB13-8554-4B69-BE40-D994D9F855AC}" dt="2019-09-12T19:29:50.015" v="6" actId="20577"/>
          <ac:spMkLst>
            <pc:docMk/>
            <pc:sldMk cId="2049170474" sldId="257"/>
            <ac:spMk id="3" creationId="{D82D29BC-6716-4540-89D0-F38EB32F8E14}"/>
          </ac:spMkLst>
        </pc:spChg>
        <pc:cxnChg chg="add del">
          <ac:chgData name="MaryJane Litvack" userId="dc608280-214c-4454-8565-104ff1073c18" providerId="ADAL" clId="{D06FBB13-8554-4B69-BE40-D994D9F855AC}" dt="2019-09-17T14:13:08.844" v="9"/>
          <ac:cxnSpMkLst>
            <pc:docMk/>
            <pc:sldMk cId="2049170474" sldId="257"/>
            <ac:cxnSpMk id="51" creationId="{04672317-2F76-4AF0-9379-8FACC0EE8E66}"/>
          </ac:cxnSpMkLst>
        </pc:cxnChg>
        <pc:cxnChg chg="add del">
          <ac:chgData name="MaryJane Litvack" userId="dc608280-214c-4454-8565-104ff1073c18" providerId="ADAL" clId="{D06FBB13-8554-4B69-BE40-D994D9F855AC}" dt="2019-09-23T16:48:39.327" v="15"/>
          <ac:cxnSpMkLst>
            <pc:docMk/>
            <pc:sldMk cId="2049170474" sldId="257"/>
            <ac:cxnSpMk id="51" creationId="{5DABBA05-43E8-425D-8C93-A5DBAB05E5DF}"/>
          </ac:cxnSpMkLst>
        </pc:cxnChg>
        <pc:cxnChg chg="add del">
          <ac:chgData name="MaryJane Litvack" userId="dc608280-214c-4454-8565-104ff1073c18" providerId="ADAL" clId="{D06FBB13-8554-4B69-BE40-D994D9F855AC}" dt="2019-09-12T19:29:44.268" v="2"/>
          <ac:cxnSpMkLst>
            <pc:docMk/>
            <pc:sldMk cId="2049170474" sldId="257"/>
            <ac:cxnSpMk id="51" creationId="{C6950C51-4B3D-416B-BCB7-923CE8B8C85D}"/>
          </ac:cxnSpMkLst>
        </pc:cxnChg>
        <pc:cxnChg chg="add del">
          <ac:chgData name="MaryJane Litvack" userId="dc608280-214c-4454-8565-104ff1073c18" providerId="ADAL" clId="{D06FBB13-8554-4B69-BE40-D994D9F855AC}" dt="2019-09-18T15:26:21.209" v="12"/>
          <ac:cxnSpMkLst>
            <pc:docMk/>
            <pc:sldMk cId="2049170474" sldId="257"/>
            <ac:cxnSpMk id="51" creationId="{DE22A990-ACE2-40DE-A20A-732A86B2264D}"/>
          </ac:cxnSpMkLst>
        </pc:cxnChg>
      </pc:sldChg>
    </pc:docChg>
  </pc:docChgLst>
  <pc:docChgLst>
    <pc:chgData name="Erin O'Grady-Parent" userId="bf15e5e0-a24c-48b8-9120-0e86b5962e33" providerId="ADAL" clId="{49AAE9FE-0226-4BCB-B419-0F1032AA5B48}"/>
    <pc:docChg chg="undo custSel addSld delSld modSld sldOrd">
      <pc:chgData name="Erin O'Grady-Parent" userId="bf15e5e0-a24c-48b8-9120-0e86b5962e33" providerId="ADAL" clId="{49AAE9FE-0226-4BCB-B419-0F1032AA5B48}" dt="2019-09-18T15:05:18.947" v="13487" actId="20577"/>
      <pc:docMkLst>
        <pc:docMk/>
      </pc:docMkLst>
      <pc:sldChg chg="addSp modSp">
        <pc:chgData name="Erin O'Grady-Parent" userId="bf15e5e0-a24c-48b8-9120-0e86b5962e33" providerId="ADAL" clId="{49AAE9FE-0226-4BCB-B419-0F1032AA5B48}" dt="2019-09-17T21:56:00.967" v="9501" actId="20577"/>
        <pc:sldMkLst>
          <pc:docMk/>
          <pc:sldMk cId="594184593" sldId="256"/>
        </pc:sldMkLst>
        <pc:spChg chg="mod">
          <ac:chgData name="Erin O'Grady-Parent" userId="bf15e5e0-a24c-48b8-9120-0e86b5962e33" providerId="ADAL" clId="{49AAE9FE-0226-4BCB-B419-0F1032AA5B48}" dt="2019-09-12T22:51:07.266" v="1141" actId="14100"/>
          <ac:spMkLst>
            <pc:docMk/>
            <pc:sldMk cId="594184593" sldId="256"/>
            <ac:spMk id="4" creationId="{57D5B7EE-A14C-47D5-A69B-3B6107A399B3}"/>
          </ac:spMkLst>
        </pc:spChg>
        <pc:spChg chg="mod">
          <ac:chgData name="Erin O'Grady-Parent" userId="bf15e5e0-a24c-48b8-9120-0e86b5962e33" providerId="ADAL" clId="{49AAE9FE-0226-4BCB-B419-0F1032AA5B48}" dt="2019-09-17T21:56:00.967" v="9501" actId="20577"/>
          <ac:spMkLst>
            <pc:docMk/>
            <pc:sldMk cId="594184593" sldId="256"/>
            <ac:spMk id="5" creationId="{5352DC0B-0F6D-4EAE-98E6-5857F2AA096A}"/>
          </ac:spMkLst>
        </pc:spChg>
        <pc:picChg chg="add mod">
          <ac:chgData name="Erin O'Grady-Parent" userId="bf15e5e0-a24c-48b8-9120-0e86b5962e33" providerId="ADAL" clId="{49AAE9FE-0226-4BCB-B419-0F1032AA5B48}" dt="2019-09-12T22:51:17.632" v="1145" actId="1076"/>
          <ac:picMkLst>
            <pc:docMk/>
            <pc:sldMk cId="594184593" sldId="256"/>
            <ac:picMk id="7" creationId="{DB1CDA80-55C9-44FB-A825-C12078E348FA}"/>
          </ac:picMkLst>
        </pc:picChg>
      </pc:sldChg>
      <pc:sldChg chg="addSp delSp modSp">
        <pc:chgData name="Erin O'Grady-Parent" userId="bf15e5e0-a24c-48b8-9120-0e86b5962e33" providerId="ADAL" clId="{49AAE9FE-0226-4BCB-B419-0F1032AA5B48}" dt="2019-09-18T15:04:10.816" v="13471"/>
        <pc:sldMkLst>
          <pc:docMk/>
          <pc:sldMk cId="2049170474" sldId="257"/>
        </pc:sldMkLst>
        <pc:spChg chg="mod">
          <ac:chgData name="Erin O'Grady-Parent" userId="bf15e5e0-a24c-48b8-9120-0e86b5962e33" providerId="ADAL" clId="{49AAE9FE-0226-4BCB-B419-0F1032AA5B48}" dt="2019-09-13T20:59:29.892" v="8097" actId="2"/>
          <ac:spMkLst>
            <pc:docMk/>
            <pc:sldMk cId="2049170474" sldId="257"/>
            <ac:spMk id="3" creationId="{D82D29BC-6716-4540-89D0-F38EB32F8E14}"/>
          </ac:spMkLst>
        </pc:spChg>
        <pc:cxnChg chg="add del">
          <ac:chgData name="Erin O'Grady-Parent" userId="bf15e5e0-a24c-48b8-9120-0e86b5962e33" providerId="ADAL" clId="{49AAE9FE-0226-4BCB-B419-0F1032AA5B48}" dt="2019-09-18T15:04:10.816" v="13471"/>
          <ac:cxnSpMkLst>
            <pc:docMk/>
            <pc:sldMk cId="2049170474" sldId="257"/>
            <ac:cxnSpMk id="51" creationId="{1482E025-F4D4-421C-A088-2FB6945F9072}"/>
          </ac:cxnSpMkLst>
        </pc:cxnChg>
        <pc:cxnChg chg="add del">
          <ac:chgData name="Erin O'Grady-Parent" userId="bf15e5e0-a24c-48b8-9120-0e86b5962e33" providerId="ADAL" clId="{49AAE9FE-0226-4BCB-B419-0F1032AA5B48}" dt="2019-09-18T11:49:26.800" v="10838"/>
          <ac:cxnSpMkLst>
            <pc:docMk/>
            <pc:sldMk cId="2049170474" sldId="257"/>
            <ac:cxnSpMk id="51" creationId="{29ECC4C6-916E-4DF3-AC8C-590A2A2784E3}"/>
          </ac:cxnSpMkLst>
        </pc:cxnChg>
        <pc:cxnChg chg="add del">
          <ac:chgData name="Erin O'Grady-Parent" userId="bf15e5e0-a24c-48b8-9120-0e86b5962e33" providerId="ADAL" clId="{49AAE9FE-0226-4BCB-B419-0F1032AA5B48}" dt="2019-09-17T19:54:03.354" v="9496"/>
          <ac:cxnSpMkLst>
            <pc:docMk/>
            <pc:sldMk cId="2049170474" sldId="257"/>
            <ac:cxnSpMk id="51" creationId="{3DF3B338-DA44-4DFA-B00B-3BFEB3CD7C84}"/>
          </ac:cxnSpMkLst>
        </pc:cxnChg>
        <pc:cxnChg chg="add del">
          <ac:chgData name="Erin O'Grady-Parent" userId="bf15e5e0-a24c-48b8-9120-0e86b5962e33" providerId="ADAL" clId="{49AAE9FE-0226-4BCB-B419-0F1032AA5B48}" dt="2019-09-16T18:42:50.680" v="8101"/>
          <ac:cxnSpMkLst>
            <pc:docMk/>
            <pc:sldMk cId="2049170474" sldId="257"/>
            <ac:cxnSpMk id="51" creationId="{4E12846A-1A5D-4EF5-BA17-647C6E35E43B}"/>
          </ac:cxnSpMkLst>
        </pc:cxnChg>
        <pc:cxnChg chg="add del">
          <ac:chgData name="Erin O'Grady-Parent" userId="bf15e5e0-a24c-48b8-9120-0e86b5962e33" providerId="ADAL" clId="{49AAE9FE-0226-4BCB-B419-0F1032AA5B48}" dt="2019-09-13T13:07:35.661" v="1319"/>
          <ac:cxnSpMkLst>
            <pc:docMk/>
            <pc:sldMk cId="2049170474" sldId="257"/>
            <ac:cxnSpMk id="51" creationId="{5A731C2F-9B34-400C-B1BD-B67D5D094F69}"/>
          </ac:cxnSpMkLst>
        </pc:cxnChg>
        <pc:cxnChg chg="add del">
          <ac:chgData name="Erin O'Grady-Parent" userId="bf15e5e0-a24c-48b8-9120-0e86b5962e33" providerId="ADAL" clId="{49AAE9FE-0226-4BCB-B419-0F1032AA5B48}" dt="2019-09-16T22:30:51.143" v="8234"/>
          <ac:cxnSpMkLst>
            <pc:docMk/>
            <pc:sldMk cId="2049170474" sldId="257"/>
            <ac:cxnSpMk id="51" creationId="{5E6BF12B-AC18-453A-8F71-6CD633A47B41}"/>
          </ac:cxnSpMkLst>
        </pc:cxnChg>
        <pc:cxnChg chg="add del">
          <ac:chgData name="Erin O'Grady-Parent" userId="bf15e5e0-a24c-48b8-9120-0e86b5962e33" providerId="ADAL" clId="{49AAE9FE-0226-4BCB-B419-0F1032AA5B48}" dt="2019-09-16T22:44:45.780" v="8856"/>
          <ac:cxnSpMkLst>
            <pc:docMk/>
            <pc:sldMk cId="2049170474" sldId="257"/>
            <ac:cxnSpMk id="51" creationId="{65F89143-46B6-4039-A5A8-949D98598512}"/>
          </ac:cxnSpMkLst>
        </pc:cxnChg>
        <pc:cxnChg chg="add del">
          <ac:chgData name="Erin O'Grady-Parent" userId="bf15e5e0-a24c-48b8-9120-0e86b5962e33" providerId="ADAL" clId="{49AAE9FE-0226-4BCB-B419-0F1032AA5B48}" dt="2019-09-13T18:56:19.850" v="2580"/>
          <ac:cxnSpMkLst>
            <pc:docMk/>
            <pc:sldMk cId="2049170474" sldId="257"/>
            <ac:cxnSpMk id="51" creationId="{76600291-EB6D-4BF7-87D6-5090E9B0A557}"/>
          </ac:cxnSpMkLst>
        </pc:cxnChg>
        <pc:cxnChg chg="add del">
          <ac:chgData name="Erin O'Grady-Parent" userId="bf15e5e0-a24c-48b8-9120-0e86b5962e33" providerId="ADAL" clId="{49AAE9FE-0226-4BCB-B419-0F1032AA5B48}" dt="2019-09-12T22:15:20.193" v="2"/>
          <ac:cxnSpMkLst>
            <pc:docMk/>
            <pc:sldMk cId="2049170474" sldId="257"/>
            <ac:cxnSpMk id="51" creationId="{C5BB825B-9CDA-4CD7-BA72-6B89BDDBBD50}"/>
          </ac:cxnSpMkLst>
        </pc:cxnChg>
        <pc:cxnChg chg="add del">
          <ac:chgData name="Erin O'Grady-Parent" userId="bf15e5e0-a24c-48b8-9120-0e86b5962e33" providerId="ADAL" clId="{49AAE9FE-0226-4BCB-B419-0F1032AA5B48}" dt="2019-09-17T19:40:39.583" v="8859"/>
          <ac:cxnSpMkLst>
            <pc:docMk/>
            <pc:sldMk cId="2049170474" sldId="257"/>
            <ac:cxnSpMk id="51" creationId="{E165143D-86F4-4605-BBEA-124EF1D6FA27}"/>
          </ac:cxnSpMkLst>
        </pc:cxnChg>
      </pc:sldChg>
      <pc:sldChg chg="modSp">
        <pc:chgData name="Erin O'Grady-Parent" userId="bf15e5e0-a24c-48b8-9120-0e86b5962e33" providerId="ADAL" clId="{49AAE9FE-0226-4BCB-B419-0F1032AA5B48}" dt="2019-09-13T19:00:46.286" v="2671" actId="6549"/>
        <pc:sldMkLst>
          <pc:docMk/>
          <pc:sldMk cId="2190365682" sldId="258"/>
        </pc:sldMkLst>
        <pc:spChg chg="mod">
          <ac:chgData name="Erin O'Grady-Parent" userId="bf15e5e0-a24c-48b8-9120-0e86b5962e33" providerId="ADAL" clId="{49AAE9FE-0226-4BCB-B419-0F1032AA5B48}" dt="2019-09-13T19:00:46.286" v="2671" actId="6549"/>
          <ac:spMkLst>
            <pc:docMk/>
            <pc:sldMk cId="2190365682" sldId="258"/>
            <ac:spMk id="3" creationId="{6E0B8D3A-48D6-4774-A22E-E2B760236ADE}"/>
          </ac:spMkLst>
        </pc:spChg>
      </pc:sldChg>
      <pc:sldChg chg="addSp modSp">
        <pc:chgData name="Erin O'Grady-Parent" userId="bf15e5e0-a24c-48b8-9120-0e86b5962e33" providerId="ADAL" clId="{49AAE9FE-0226-4BCB-B419-0F1032AA5B48}" dt="2019-09-17T21:59:34.744" v="9648" actId="20577"/>
        <pc:sldMkLst>
          <pc:docMk/>
          <pc:sldMk cId="1255364481" sldId="260"/>
        </pc:sldMkLst>
        <pc:spChg chg="mod">
          <ac:chgData name="Erin O'Grady-Parent" userId="bf15e5e0-a24c-48b8-9120-0e86b5962e33" providerId="ADAL" clId="{49AAE9FE-0226-4BCB-B419-0F1032AA5B48}" dt="2019-09-17T21:59:34.744" v="9648" actId="20577"/>
          <ac:spMkLst>
            <pc:docMk/>
            <pc:sldMk cId="1255364481" sldId="260"/>
            <ac:spMk id="3" creationId="{E78BF692-8533-4040-83B7-BD63322D90E5}"/>
          </ac:spMkLst>
        </pc:spChg>
        <pc:picChg chg="add mod">
          <ac:chgData name="Erin O'Grady-Parent" userId="bf15e5e0-a24c-48b8-9120-0e86b5962e33" providerId="ADAL" clId="{49AAE9FE-0226-4BCB-B419-0F1032AA5B48}" dt="2019-09-12T23:00:13.657" v="1311" actId="1076"/>
          <ac:picMkLst>
            <pc:docMk/>
            <pc:sldMk cId="1255364481" sldId="260"/>
            <ac:picMk id="7" creationId="{01EBC04D-38FB-40AE-A73E-0E8D27F80073}"/>
          </ac:picMkLst>
        </pc:picChg>
      </pc:sldChg>
      <pc:sldChg chg="addSp modSp">
        <pc:chgData name="Erin O'Grady-Parent" userId="bf15e5e0-a24c-48b8-9120-0e86b5962e33" providerId="ADAL" clId="{49AAE9FE-0226-4BCB-B419-0F1032AA5B48}" dt="2019-09-17T21:59:57.441" v="9673" actId="20577"/>
        <pc:sldMkLst>
          <pc:docMk/>
          <pc:sldMk cId="1777110808" sldId="261"/>
        </pc:sldMkLst>
        <pc:spChg chg="mod">
          <ac:chgData name="Erin O'Grady-Parent" userId="bf15e5e0-a24c-48b8-9120-0e86b5962e33" providerId="ADAL" clId="{49AAE9FE-0226-4BCB-B419-0F1032AA5B48}" dt="2019-09-17T21:59:57.441" v="9673" actId="20577"/>
          <ac:spMkLst>
            <pc:docMk/>
            <pc:sldMk cId="1777110808" sldId="261"/>
            <ac:spMk id="3" creationId="{C9655994-5FE9-403D-B003-28E23853126A}"/>
          </ac:spMkLst>
        </pc:spChg>
        <pc:picChg chg="add mod">
          <ac:chgData name="Erin O'Grady-Parent" userId="bf15e5e0-a24c-48b8-9120-0e86b5962e33" providerId="ADAL" clId="{49AAE9FE-0226-4BCB-B419-0F1032AA5B48}" dt="2019-09-12T23:02:01.610" v="1316" actId="14100"/>
          <ac:picMkLst>
            <pc:docMk/>
            <pc:sldMk cId="1777110808" sldId="261"/>
            <ac:picMk id="7" creationId="{9E282ACF-3A1E-42D2-9F1F-164C09836C6B}"/>
          </ac:picMkLst>
        </pc:picChg>
      </pc:sldChg>
      <pc:sldChg chg="addSp modSp">
        <pc:chgData name="Erin O'Grady-Parent" userId="bf15e5e0-a24c-48b8-9120-0e86b5962e33" providerId="ADAL" clId="{49AAE9FE-0226-4BCB-B419-0F1032AA5B48}" dt="2019-09-18T15:04:57.656" v="13473" actId="6549"/>
        <pc:sldMkLst>
          <pc:docMk/>
          <pc:sldMk cId="2348965565" sldId="267"/>
        </pc:sldMkLst>
        <pc:spChg chg="mod">
          <ac:chgData name="Erin O'Grady-Parent" userId="bf15e5e0-a24c-48b8-9120-0e86b5962e33" providerId="ADAL" clId="{49AAE9FE-0226-4BCB-B419-0F1032AA5B48}" dt="2019-09-18T15:04:57.656" v="13473" actId="6549"/>
          <ac:spMkLst>
            <pc:docMk/>
            <pc:sldMk cId="2348965565" sldId="267"/>
            <ac:spMk id="3" creationId="{D550E925-729A-41EF-A97C-53D09B088328}"/>
          </ac:spMkLst>
        </pc:spChg>
        <pc:picChg chg="add mod">
          <ac:chgData name="Erin O'Grady-Parent" userId="bf15e5e0-a24c-48b8-9120-0e86b5962e33" providerId="ADAL" clId="{49AAE9FE-0226-4BCB-B419-0F1032AA5B48}" dt="2019-09-13T13:13:47.083" v="1680" actId="1076"/>
          <ac:picMkLst>
            <pc:docMk/>
            <pc:sldMk cId="2348965565" sldId="267"/>
            <ac:picMk id="7" creationId="{9207CC52-1807-4F5C-91FE-F3C3ECA639DA}"/>
          </ac:picMkLst>
        </pc:picChg>
      </pc:sldChg>
      <pc:sldChg chg="delSp modSp">
        <pc:chgData name="Erin O'Grady-Parent" userId="bf15e5e0-a24c-48b8-9120-0e86b5962e33" providerId="ADAL" clId="{49AAE9FE-0226-4BCB-B419-0F1032AA5B48}" dt="2019-09-17T22:11:55.611" v="10214" actId="6549"/>
        <pc:sldMkLst>
          <pc:docMk/>
          <pc:sldMk cId="2132062815" sldId="298"/>
        </pc:sldMkLst>
        <pc:spChg chg="mod">
          <ac:chgData name="Erin O'Grady-Parent" userId="bf15e5e0-a24c-48b8-9120-0e86b5962e33" providerId="ADAL" clId="{49AAE9FE-0226-4BCB-B419-0F1032AA5B48}" dt="2019-09-13T20:59:32.580" v="8098" actId="2"/>
          <ac:spMkLst>
            <pc:docMk/>
            <pc:sldMk cId="2132062815" sldId="298"/>
            <ac:spMk id="2" creationId="{E8F9F557-003E-4E83-8B5A-E877771D778D}"/>
          </ac:spMkLst>
        </pc:spChg>
        <pc:spChg chg="mod">
          <ac:chgData name="Erin O'Grady-Parent" userId="bf15e5e0-a24c-48b8-9120-0e86b5962e33" providerId="ADAL" clId="{49AAE9FE-0226-4BCB-B419-0F1032AA5B48}" dt="2019-09-17T22:11:55.611" v="10214" actId="6549"/>
          <ac:spMkLst>
            <pc:docMk/>
            <pc:sldMk cId="2132062815" sldId="298"/>
            <ac:spMk id="3" creationId="{F5D1FFF0-81AB-4A60-9345-8D4CF85748AE}"/>
          </ac:spMkLst>
        </pc:spChg>
        <pc:spChg chg="del">
          <ac:chgData name="Erin O'Grady-Parent" userId="bf15e5e0-a24c-48b8-9120-0e86b5962e33" providerId="ADAL" clId="{49AAE9FE-0226-4BCB-B419-0F1032AA5B48}" dt="2019-09-13T14:01:57.503" v="2440" actId="478"/>
          <ac:spMkLst>
            <pc:docMk/>
            <pc:sldMk cId="2132062815" sldId="298"/>
            <ac:spMk id="9" creationId="{D4B8A7FB-B3E4-493C-A255-A3C282470589}"/>
          </ac:spMkLst>
        </pc:spChg>
        <pc:picChg chg="del">
          <ac:chgData name="Erin O'Grady-Parent" userId="bf15e5e0-a24c-48b8-9120-0e86b5962e33" providerId="ADAL" clId="{49AAE9FE-0226-4BCB-B419-0F1032AA5B48}" dt="2019-09-13T14:01:57.503" v="2440" actId="478"/>
          <ac:picMkLst>
            <pc:docMk/>
            <pc:sldMk cId="2132062815" sldId="298"/>
            <ac:picMk id="8" creationId="{7A876616-4989-45FD-B7EC-D0C24874A3F3}"/>
          </ac:picMkLst>
        </pc:picChg>
      </pc:sldChg>
      <pc:sldChg chg="addSp delSp">
        <pc:chgData name="Erin O'Grady-Parent" userId="bf15e5e0-a24c-48b8-9120-0e86b5962e33" providerId="ADAL" clId="{49AAE9FE-0226-4BCB-B419-0F1032AA5B48}" dt="2019-09-17T21:55:48.449" v="9499"/>
        <pc:sldMkLst>
          <pc:docMk/>
          <pc:sldMk cId="548647908" sldId="311"/>
        </pc:sldMkLst>
        <pc:cxnChg chg="add del">
          <ac:chgData name="Erin O'Grady-Parent" userId="bf15e5e0-a24c-48b8-9120-0e86b5962e33" providerId="ADAL" clId="{49AAE9FE-0226-4BCB-B419-0F1032AA5B48}" dt="2019-09-17T21:55:48.449" v="9499"/>
          <ac:cxnSpMkLst>
            <pc:docMk/>
            <pc:sldMk cId="548647908" sldId="311"/>
            <ac:cxnSpMk id="4" creationId="{706F81A7-96E6-46E9-876E-887E9AE3BCA5}"/>
          </ac:cxnSpMkLst>
        </pc:cxnChg>
      </pc:sldChg>
      <pc:sldChg chg="modSp">
        <pc:chgData name="Erin O'Grady-Parent" userId="bf15e5e0-a24c-48b8-9120-0e86b5962e33" providerId="ADAL" clId="{49AAE9FE-0226-4BCB-B419-0F1032AA5B48}" dt="2019-09-13T13:17:16.132" v="1824" actId="20577"/>
        <pc:sldMkLst>
          <pc:docMk/>
          <pc:sldMk cId="3400098764" sldId="314"/>
        </pc:sldMkLst>
        <pc:spChg chg="mod">
          <ac:chgData name="Erin O'Grady-Parent" userId="bf15e5e0-a24c-48b8-9120-0e86b5962e33" providerId="ADAL" clId="{49AAE9FE-0226-4BCB-B419-0F1032AA5B48}" dt="2019-09-13T13:17:16.132" v="1824" actId="20577"/>
          <ac:spMkLst>
            <pc:docMk/>
            <pc:sldMk cId="3400098764" sldId="314"/>
            <ac:spMk id="2" creationId="{1A4A3F1A-D4BC-4D60-AD4A-4B816DFD10A7}"/>
          </ac:spMkLst>
        </pc:spChg>
      </pc:sldChg>
      <pc:sldChg chg="modSp">
        <pc:chgData name="Erin O'Grady-Parent" userId="bf15e5e0-a24c-48b8-9120-0e86b5962e33" providerId="ADAL" clId="{49AAE9FE-0226-4BCB-B419-0F1032AA5B48}" dt="2019-09-13T20:33:53.739" v="6355" actId="20577"/>
        <pc:sldMkLst>
          <pc:docMk/>
          <pc:sldMk cId="1199902713" sldId="315"/>
        </pc:sldMkLst>
        <pc:spChg chg="mod">
          <ac:chgData name="Erin O'Grady-Parent" userId="bf15e5e0-a24c-48b8-9120-0e86b5962e33" providerId="ADAL" clId="{49AAE9FE-0226-4BCB-B419-0F1032AA5B48}" dt="2019-09-13T20:33:53.739" v="6355" actId="20577"/>
          <ac:spMkLst>
            <pc:docMk/>
            <pc:sldMk cId="1199902713" sldId="315"/>
            <ac:spMk id="2" creationId="{EE538A26-21BF-40DB-A392-F1C794A82DF6}"/>
          </ac:spMkLst>
        </pc:spChg>
      </pc:sldChg>
      <pc:sldChg chg="addSp delSp modSp">
        <pc:chgData name="Erin O'Grady-Parent" userId="bf15e5e0-a24c-48b8-9120-0e86b5962e33" providerId="ADAL" clId="{49AAE9FE-0226-4BCB-B419-0F1032AA5B48}" dt="2019-09-13T19:41:29.964" v="4614" actId="20577"/>
        <pc:sldMkLst>
          <pc:docMk/>
          <pc:sldMk cId="3054800289" sldId="331"/>
        </pc:sldMkLst>
        <pc:spChg chg="mod">
          <ac:chgData name="Erin O'Grady-Parent" userId="bf15e5e0-a24c-48b8-9120-0e86b5962e33" providerId="ADAL" clId="{49AAE9FE-0226-4BCB-B419-0F1032AA5B48}" dt="2019-09-13T19:28:35.948" v="3649" actId="6549"/>
          <ac:spMkLst>
            <pc:docMk/>
            <pc:sldMk cId="3054800289" sldId="331"/>
            <ac:spMk id="2" creationId="{0F2C7ACD-E944-487E-A568-32820CF1E072}"/>
          </ac:spMkLst>
        </pc:spChg>
        <pc:spChg chg="mod">
          <ac:chgData name="Erin O'Grady-Parent" userId="bf15e5e0-a24c-48b8-9120-0e86b5962e33" providerId="ADAL" clId="{49AAE9FE-0226-4BCB-B419-0F1032AA5B48}" dt="2019-09-13T19:41:29.964" v="4614" actId="20577"/>
          <ac:spMkLst>
            <pc:docMk/>
            <pc:sldMk cId="3054800289" sldId="331"/>
            <ac:spMk id="3" creationId="{33466C93-09B0-4EDB-A6BC-99D130C57DC4}"/>
          </ac:spMkLst>
        </pc:spChg>
        <pc:spChg chg="add del">
          <ac:chgData name="Erin O'Grady-Parent" userId="bf15e5e0-a24c-48b8-9120-0e86b5962e33" providerId="ADAL" clId="{49AAE9FE-0226-4BCB-B419-0F1032AA5B48}" dt="2019-09-13T19:06:45.067" v="2707"/>
          <ac:spMkLst>
            <pc:docMk/>
            <pc:sldMk cId="3054800289" sldId="331"/>
            <ac:spMk id="7" creationId="{C0B4EADC-1FF9-4941-BE4E-10077E04123C}"/>
          </ac:spMkLst>
        </pc:spChg>
        <pc:picChg chg="mod">
          <ac:chgData name="Erin O'Grady-Parent" userId="bf15e5e0-a24c-48b8-9120-0e86b5962e33" providerId="ADAL" clId="{49AAE9FE-0226-4BCB-B419-0F1032AA5B48}" dt="2019-09-12T22:45:43.829" v="973" actId="1076"/>
          <ac:picMkLst>
            <pc:docMk/>
            <pc:sldMk cId="3054800289" sldId="331"/>
            <ac:picMk id="5" creationId="{D4A1D1EB-B37C-42AB-85CF-DE0E38E211D1}"/>
          </ac:picMkLst>
        </pc:picChg>
      </pc:sldChg>
      <pc:sldChg chg="modSp">
        <pc:chgData name="Erin O'Grady-Parent" userId="bf15e5e0-a24c-48b8-9120-0e86b5962e33" providerId="ADAL" clId="{49AAE9FE-0226-4BCB-B419-0F1032AA5B48}" dt="2019-09-17T22:24:21.689" v="10835" actId="20577"/>
        <pc:sldMkLst>
          <pc:docMk/>
          <pc:sldMk cId="3487677621" sldId="339"/>
        </pc:sldMkLst>
        <pc:spChg chg="mod">
          <ac:chgData name="Erin O'Grady-Parent" userId="bf15e5e0-a24c-48b8-9120-0e86b5962e33" providerId="ADAL" clId="{49AAE9FE-0226-4BCB-B419-0F1032AA5B48}" dt="2019-09-17T22:19:36.033" v="10673" actId="20577"/>
          <ac:spMkLst>
            <pc:docMk/>
            <pc:sldMk cId="3487677621" sldId="339"/>
            <ac:spMk id="2" creationId="{B506C2B4-86F1-4EA5-81FE-9A165B1E3523}"/>
          </ac:spMkLst>
        </pc:spChg>
        <pc:spChg chg="mod">
          <ac:chgData name="Erin O'Grady-Parent" userId="bf15e5e0-a24c-48b8-9120-0e86b5962e33" providerId="ADAL" clId="{49AAE9FE-0226-4BCB-B419-0F1032AA5B48}" dt="2019-09-17T22:24:21.689" v="10835" actId="20577"/>
          <ac:spMkLst>
            <pc:docMk/>
            <pc:sldMk cId="3487677621" sldId="339"/>
            <ac:spMk id="3" creationId="{D5588839-4853-49DD-AAF6-9E533EF89D24}"/>
          </ac:spMkLst>
        </pc:spChg>
      </pc:sldChg>
      <pc:sldChg chg="modSp">
        <pc:chgData name="Erin O'Grady-Parent" userId="bf15e5e0-a24c-48b8-9120-0e86b5962e33" providerId="ADAL" clId="{49AAE9FE-0226-4BCB-B419-0F1032AA5B48}" dt="2019-09-13T13:31:56.527" v="1941"/>
        <pc:sldMkLst>
          <pc:docMk/>
          <pc:sldMk cId="326118371" sldId="343"/>
        </pc:sldMkLst>
        <pc:spChg chg="mod">
          <ac:chgData name="Erin O'Grady-Parent" userId="bf15e5e0-a24c-48b8-9120-0e86b5962e33" providerId="ADAL" clId="{49AAE9FE-0226-4BCB-B419-0F1032AA5B48}" dt="2019-09-13T13:29:32.016" v="1940" actId="20577"/>
          <ac:spMkLst>
            <pc:docMk/>
            <pc:sldMk cId="326118371" sldId="343"/>
            <ac:spMk id="2" creationId="{FBFC9B3B-A127-4DDC-A029-393773D5830F}"/>
          </ac:spMkLst>
        </pc:spChg>
        <pc:spChg chg="mod">
          <ac:chgData name="Erin O'Grady-Parent" userId="bf15e5e0-a24c-48b8-9120-0e86b5962e33" providerId="ADAL" clId="{49AAE9FE-0226-4BCB-B419-0F1032AA5B48}" dt="2019-09-13T13:31:56.527" v="1941"/>
          <ac:spMkLst>
            <pc:docMk/>
            <pc:sldMk cId="326118371" sldId="343"/>
            <ac:spMk id="3" creationId="{D2319B9F-D6BB-4DA8-AFD6-EB626CC084C4}"/>
          </ac:spMkLst>
        </pc:spChg>
      </pc:sldChg>
      <pc:sldChg chg="modSp">
        <pc:chgData name="Erin O'Grady-Parent" userId="bf15e5e0-a24c-48b8-9120-0e86b5962e33" providerId="ADAL" clId="{49AAE9FE-0226-4BCB-B419-0F1032AA5B48}" dt="2019-09-17T21:57:47.046" v="9559" actId="114"/>
        <pc:sldMkLst>
          <pc:docMk/>
          <pc:sldMk cId="1892939416" sldId="354"/>
        </pc:sldMkLst>
        <pc:spChg chg="mod">
          <ac:chgData name="Erin O'Grady-Parent" userId="bf15e5e0-a24c-48b8-9120-0e86b5962e33" providerId="ADAL" clId="{49AAE9FE-0226-4BCB-B419-0F1032AA5B48}" dt="2019-09-17T21:56:55.252" v="9547" actId="27636"/>
          <ac:spMkLst>
            <pc:docMk/>
            <pc:sldMk cId="1892939416" sldId="354"/>
            <ac:spMk id="2" creationId="{75A7C261-C4D5-4E5F-B110-A6F62D9BFFEB}"/>
          </ac:spMkLst>
        </pc:spChg>
        <pc:spChg chg="mod">
          <ac:chgData name="Erin O'Grady-Parent" userId="bf15e5e0-a24c-48b8-9120-0e86b5962e33" providerId="ADAL" clId="{49AAE9FE-0226-4BCB-B419-0F1032AA5B48}" dt="2019-09-17T21:57:47.046" v="9559" actId="114"/>
          <ac:spMkLst>
            <pc:docMk/>
            <pc:sldMk cId="1892939416" sldId="354"/>
            <ac:spMk id="3" creationId="{3FAC6E06-4A8E-4588-981F-EAD11E9C78FA}"/>
          </ac:spMkLst>
        </pc:spChg>
        <pc:spChg chg="mod">
          <ac:chgData name="Erin O'Grady-Parent" userId="bf15e5e0-a24c-48b8-9120-0e86b5962e33" providerId="ADAL" clId="{49AAE9FE-0226-4BCB-B419-0F1032AA5B48}" dt="2019-09-17T21:57:11.274" v="9550" actId="14100"/>
          <ac:spMkLst>
            <pc:docMk/>
            <pc:sldMk cId="1892939416" sldId="354"/>
            <ac:spMk id="4" creationId="{F45BE88E-CF02-44F1-912C-A802F4088AD0}"/>
          </ac:spMkLst>
        </pc:spChg>
      </pc:sldChg>
      <pc:sldChg chg="addSp modSp">
        <pc:chgData name="Erin O'Grady-Parent" userId="bf15e5e0-a24c-48b8-9120-0e86b5962e33" providerId="ADAL" clId="{49AAE9FE-0226-4BCB-B419-0F1032AA5B48}" dt="2019-09-13T13:20:28.352" v="1852" actId="1076"/>
        <pc:sldMkLst>
          <pc:docMk/>
          <pc:sldMk cId="2612505379" sldId="355"/>
        </pc:sldMkLst>
        <pc:spChg chg="mod">
          <ac:chgData name="Erin O'Grady-Parent" userId="bf15e5e0-a24c-48b8-9120-0e86b5962e33" providerId="ADAL" clId="{49AAE9FE-0226-4BCB-B419-0F1032AA5B48}" dt="2019-09-12T22:56:32.240" v="1278" actId="6549"/>
          <ac:spMkLst>
            <pc:docMk/>
            <pc:sldMk cId="2612505379" sldId="355"/>
            <ac:spMk id="2" creationId="{C0296D01-207E-4172-BA62-81A2E285AB94}"/>
          </ac:spMkLst>
        </pc:spChg>
        <pc:spChg chg="mod">
          <ac:chgData name="Erin O'Grady-Parent" userId="bf15e5e0-a24c-48b8-9120-0e86b5962e33" providerId="ADAL" clId="{49AAE9FE-0226-4BCB-B419-0F1032AA5B48}" dt="2019-09-13T13:20:10.498" v="1849" actId="14100"/>
          <ac:spMkLst>
            <pc:docMk/>
            <pc:sldMk cId="2612505379" sldId="355"/>
            <ac:spMk id="3" creationId="{81F3F11A-EC3A-4B3A-A051-8A1D9B77657E}"/>
          </ac:spMkLst>
        </pc:spChg>
        <pc:picChg chg="add mod">
          <ac:chgData name="Erin O'Grady-Parent" userId="bf15e5e0-a24c-48b8-9120-0e86b5962e33" providerId="ADAL" clId="{49AAE9FE-0226-4BCB-B419-0F1032AA5B48}" dt="2019-09-13T13:20:28.352" v="1852" actId="1076"/>
          <ac:picMkLst>
            <pc:docMk/>
            <pc:sldMk cId="2612505379" sldId="355"/>
            <ac:picMk id="7" creationId="{CB1CA96A-88B5-4A84-8C92-B8D1ABB809A1}"/>
          </ac:picMkLst>
        </pc:picChg>
      </pc:sldChg>
      <pc:sldChg chg="addSp delSp modSp">
        <pc:chgData name="Erin O'Grady-Parent" userId="bf15e5e0-a24c-48b8-9120-0e86b5962e33" providerId="ADAL" clId="{49AAE9FE-0226-4BCB-B419-0F1032AA5B48}" dt="2019-09-13T13:22:01.827" v="1862"/>
        <pc:sldMkLst>
          <pc:docMk/>
          <pc:sldMk cId="2267035743" sldId="356"/>
        </pc:sldMkLst>
        <pc:spChg chg="mod">
          <ac:chgData name="Erin O'Grady-Parent" userId="bf15e5e0-a24c-48b8-9120-0e86b5962e33" providerId="ADAL" clId="{49AAE9FE-0226-4BCB-B419-0F1032AA5B48}" dt="2019-09-13T13:20:50.280" v="1853" actId="6549"/>
          <ac:spMkLst>
            <pc:docMk/>
            <pc:sldMk cId="2267035743" sldId="356"/>
            <ac:spMk id="5" creationId="{FD547F96-267B-495F-AECD-5F61317EF71F}"/>
          </ac:spMkLst>
        </pc:spChg>
        <pc:spChg chg="add del mod">
          <ac:chgData name="Erin O'Grady-Parent" userId="bf15e5e0-a24c-48b8-9120-0e86b5962e33" providerId="ADAL" clId="{49AAE9FE-0226-4BCB-B419-0F1032AA5B48}" dt="2019-09-13T13:22:01.827" v="1862"/>
          <ac:spMkLst>
            <pc:docMk/>
            <pc:sldMk cId="2267035743" sldId="356"/>
            <ac:spMk id="8" creationId="{07564220-7BB2-4A07-9287-C7280930B03D}"/>
          </ac:spMkLst>
        </pc:spChg>
        <pc:picChg chg="add mod">
          <ac:chgData name="Erin O'Grady-Parent" userId="bf15e5e0-a24c-48b8-9120-0e86b5962e33" providerId="ADAL" clId="{49AAE9FE-0226-4BCB-B419-0F1032AA5B48}" dt="2019-09-13T13:22:01.332" v="1860" actId="14100"/>
          <ac:picMkLst>
            <pc:docMk/>
            <pc:sldMk cId="2267035743" sldId="356"/>
            <ac:picMk id="7" creationId="{4E2FB042-727E-498B-9C43-21A9131B059A}"/>
          </ac:picMkLst>
        </pc:picChg>
      </pc:sldChg>
      <pc:sldChg chg="delDesignElem">
        <pc:chgData name="Erin O'Grady-Parent" userId="bf15e5e0-a24c-48b8-9120-0e86b5962e33" providerId="ADAL" clId="{49AAE9FE-0226-4BCB-B419-0F1032AA5B48}" dt="2019-09-13T13:56:36.901" v="2365"/>
        <pc:sldMkLst>
          <pc:docMk/>
          <pc:sldMk cId="2804043684" sldId="357"/>
        </pc:sldMkLst>
      </pc:sldChg>
      <pc:sldChg chg="addSp modSp add">
        <pc:chgData name="Erin O'Grady-Parent" userId="bf15e5e0-a24c-48b8-9120-0e86b5962e33" providerId="ADAL" clId="{49AAE9FE-0226-4BCB-B419-0F1032AA5B48}" dt="2019-09-17T21:56:35.639" v="9545" actId="20577"/>
        <pc:sldMkLst>
          <pc:docMk/>
          <pc:sldMk cId="259086882" sldId="358"/>
        </pc:sldMkLst>
        <pc:spChg chg="mod">
          <ac:chgData name="Erin O'Grady-Parent" userId="bf15e5e0-a24c-48b8-9120-0e86b5962e33" providerId="ADAL" clId="{49AAE9FE-0226-4BCB-B419-0F1032AA5B48}" dt="2019-09-17T21:56:09.949" v="9503" actId="20577"/>
          <ac:spMkLst>
            <pc:docMk/>
            <pc:sldMk cId="259086882" sldId="358"/>
            <ac:spMk id="2" creationId="{99664BCB-42F6-410A-A501-6B7CAB346777}"/>
          </ac:spMkLst>
        </pc:spChg>
        <pc:spChg chg="mod">
          <ac:chgData name="Erin O'Grady-Parent" userId="bf15e5e0-a24c-48b8-9120-0e86b5962e33" providerId="ADAL" clId="{49AAE9FE-0226-4BCB-B419-0F1032AA5B48}" dt="2019-09-17T21:56:35.639" v="9545" actId="20577"/>
          <ac:spMkLst>
            <pc:docMk/>
            <pc:sldMk cId="259086882" sldId="358"/>
            <ac:spMk id="3" creationId="{AD5CE2F3-CD19-4E86-BA81-51BEA9F35F4F}"/>
          </ac:spMkLst>
        </pc:spChg>
        <pc:picChg chg="add mod">
          <ac:chgData name="Erin O'Grady-Parent" userId="bf15e5e0-a24c-48b8-9120-0e86b5962e33" providerId="ADAL" clId="{49AAE9FE-0226-4BCB-B419-0F1032AA5B48}" dt="2019-09-12T22:54:03.415" v="1169" actId="1076"/>
          <ac:picMkLst>
            <pc:docMk/>
            <pc:sldMk cId="259086882" sldId="358"/>
            <ac:picMk id="7" creationId="{B155037D-6876-4D09-ADAD-2034A60C9525}"/>
          </ac:picMkLst>
        </pc:picChg>
      </pc:sldChg>
      <pc:sldChg chg="addSp modSp add">
        <pc:chgData name="Erin O'Grady-Parent" userId="bf15e5e0-a24c-48b8-9120-0e86b5962e33" providerId="ADAL" clId="{49AAE9FE-0226-4BCB-B419-0F1032AA5B48}" dt="2019-09-17T21:59:05.501" v="9645" actId="20577"/>
        <pc:sldMkLst>
          <pc:docMk/>
          <pc:sldMk cId="3444901441" sldId="359"/>
        </pc:sldMkLst>
        <pc:spChg chg="mod">
          <ac:chgData name="Erin O'Grady-Parent" userId="bf15e5e0-a24c-48b8-9120-0e86b5962e33" providerId="ADAL" clId="{49AAE9FE-0226-4BCB-B419-0F1032AA5B48}" dt="2019-09-12T22:56:45.865" v="1289" actId="20577"/>
          <ac:spMkLst>
            <pc:docMk/>
            <pc:sldMk cId="3444901441" sldId="359"/>
            <ac:spMk id="2" creationId="{DC2D9EF3-078D-40FE-8A20-594315DCC108}"/>
          </ac:spMkLst>
        </pc:spChg>
        <pc:spChg chg="mod">
          <ac:chgData name="Erin O'Grady-Parent" userId="bf15e5e0-a24c-48b8-9120-0e86b5962e33" providerId="ADAL" clId="{49AAE9FE-0226-4BCB-B419-0F1032AA5B48}" dt="2019-09-17T21:59:05.501" v="9645" actId="20577"/>
          <ac:spMkLst>
            <pc:docMk/>
            <pc:sldMk cId="3444901441" sldId="359"/>
            <ac:spMk id="3" creationId="{C4D526CF-CE87-40B5-9E35-249BC8CEA7EC}"/>
          </ac:spMkLst>
        </pc:spChg>
        <pc:spChg chg="add mod">
          <ac:chgData name="Erin O'Grady-Parent" userId="bf15e5e0-a24c-48b8-9120-0e86b5962e33" providerId="ADAL" clId="{49AAE9FE-0226-4BCB-B419-0F1032AA5B48}" dt="2019-09-12T22:58:15.880" v="1296" actId="14100"/>
          <ac:spMkLst>
            <pc:docMk/>
            <pc:sldMk cId="3444901441" sldId="359"/>
            <ac:spMk id="8" creationId="{263CFF84-6560-43FB-8FAF-7D9D1A116B94}"/>
          </ac:spMkLst>
        </pc:spChg>
        <pc:picChg chg="add mod">
          <ac:chgData name="Erin O'Grady-Parent" userId="bf15e5e0-a24c-48b8-9120-0e86b5962e33" providerId="ADAL" clId="{49AAE9FE-0226-4BCB-B419-0F1032AA5B48}" dt="2019-09-17T21:58:14.537" v="9602" actId="1076"/>
          <ac:picMkLst>
            <pc:docMk/>
            <pc:sldMk cId="3444901441" sldId="359"/>
            <ac:picMk id="7" creationId="{47AFB173-5D8F-45B4-8573-1A5E67EE2149}"/>
          </ac:picMkLst>
        </pc:picChg>
      </pc:sldChg>
      <pc:sldChg chg="addSp modSp add">
        <pc:chgData name="Erin O'Grady-Parent" userId="bf15e5e0-a24c-48b8-9120-0e86b5962e33" providerId="ADAL" clId="{49AAE9FE-0226-4BCB-B419-0F1032AA5B48}" dt="2019-09-18T12:58:45.744" v="11934" actId="20577"/>
        <pc:sldMkLst>
          <pc:docMk/>
          <pc:sldMk cId="3268793619" sldId="360"/>
        </pc:sldMkLst>
        <pc:spChg chg="mod">
          <ac:chgData name="Erin O'Grady-Parent" userId="bf15e5e0-a24c-48b8-9120-0e86b5962e33" providerId="ADAL" clId="{49AAE9FE-0226-4BCB-B419-0F1032AA5B48}" dt="2019-09-13T13:17:30.171" v="1837" actId="20577"/>
          <ac:spMkLst>
            <pc:docMk/>
            <pc:sldMk cId="3268793619" sldId="360"/>
            <ac:spMk id="2" creationId="{9CE2D232-3A3B-44BF-8E0B-A3DCA5185FB5}"/>
          </ac:spMkLst>
        </pc:spChg>
        <pc:spChg chg="mod">
          <ac:chgData name="Erin O'Grady-Parent" userId="bf15e5e0-a24c-48b8-9120-0e86b5962e33" providerId="ADAL" clId="{49AAE9FE-0226-4BCB-B419-0F1032AA5B48}" dt="2019-09-18T12:58:45.744" v="11934" actId="20577"/>
          <ac:spMkLst>
            <pc:docMk/>
            <pc:sldMk cId="3268793619" sldId="360"/>
            <ac:spMk id="3" creationId="{F45F57EC-F9B5-41B4-90F8-1DE4D77F0460}"/>
          </ac:spMkLst>
        </pc:spChg>
        <pc:picChg chg="add mod">
          <ac:chgData name="Erin O'Grady-Parent" userId="bf15e5e0-a24c-48b8-9120-0e86b5962e33" providerId="ADAL" clId="{49AAE9FE-0226-4BCB-B419-0F1032AA5B48}" dt="2019-09-18T12:58:31.149" v="11895" actId="1076"/>
          <ac:picMkLst>
            <pc:docMk/>
            <pc:sldMk cId="3268793619" sldId="360"/>
            <ac:picMk id="7" creationId="{4DC8D52D-2D0B-4D48-9700-F9B5BB506173}"/>
          </ac:picMkLst>
        </pc:picChg>
      </pc:sldChg>
      <pc:sldChg chg="addSp delSp modSp add">
        <pc:chgData name="Erin O'Grady-Parent" userId="bf15e5e0-a24c-48b8-9120-0e86b5962e33" providerId="ADAL" clId="{49AAE9FE-0226-4BCB-B419-0F1032AA5B48}" dt="2019-09-13T13:55:53.171" v="2363" actId="478"/>
        <pc:sldMkLst>
          <pc:docMk/>
          <pc:sldMk cId="3766868307" sldId="362"/>
        </pc:sldMkLst>
        <pc:spChg chg="mod">
          <ac:chgData name="Erin O'Grady-Parent" userId="bf15e5e0-a24c-48b8-9120-0e86b5962e33" providerId="ADAL" clId="{49AAE9FE-0226-4BCB-B419-0F1032AA5B48}" dt="2019-09-13T13:32:16.921" v="1966" actId="20577"/>
          <ac:spMkLst>
            <pc:docMk/>
            <pc:sldMk cId="3766868307" sldId="362"/>
            <ac:spMk id="2" creationId="{5205594A-8572-4035-9E28-6808211F4800}"/>
          </ac:spMkLst>
        </pc:spChg>
        <pc:spChg chg="mod">
          <ac:chgData name="Erin O'Grady-Parent" userId="bf15e5e0-a24c-48b8-9120-0e86b5962e33" providerId="ADAL" clId="{49AAE9FE-0226-4BCB-B419-0F1032AA5B48}" dt="2019-09-13T13:32:35.591" v="1968" actId="27636"/>
          <ac:spMkLst>
            <pc:docMk/>
            <pc:sldMk cId="3766868307" sldId="362"/>
            <ac:spMk id="3" creationId="{74FF4FDC-990A-43E9-A44E-7FAAE02AEC7D}"/>
          </ac:spMkLst>
        </pc:spChg>
        <pc:picChg chg="add mod">
          <ac:chgData name="Erin O'Grady-Parent" userId="bf15e5e0-a24c-48b8-9120-0e86b5962e33" providerId="ADAL" clId="{49AAE9FE-0226-4BCB-B419-0F1032AA5B48}" dt="2019-09-13T13:55:22.842" v="2361" actId="1076"/>
          <ac:picMkLst>
            <pc:docMk/>
            <pc:sldMk cId="3766868307" sldId="362"/>
            <ac:picMk id="6" creationId="{0D233290-2F22-4BD0-AFAB-BC0AFAACC9DA}"/>
          </ac:picMkLst>
        </pc:picChg>
        <pc:picChg chg="add del">
          <ac:chgData name="Erin O'Grady-Parent" userId="bf15e5e0-a24c-48b8-9120-0e86b5962e33" providerId="ADAL" clId="{49AAE9FE-0226-4BCB-B419-0F1032AA5B48}" dt="2019-09-13T13:55:53.171" v="2363" actId="478"/>
          <ac:picMkLst>
            <pc:docMk/>
            <pc:sldMk cId="3766868307" sldId="362"/>
            <ac:picMk id="7" creationId="{C8426477-0228-4040-AE9F-2A2509CE2152}"/>
          </ac:picMkLst>
        </pc:picChg>
      </pc:sldChg>
      <pc:sldChg chg="addSp delSp modSp add">
        <pc:chgData name="Erin O'Grady-Parent" userId="bf15e5e0-a24c-48b8-9120-0e86b5962e33" providerId="ADAL" clId="{49AAE9FE-0226-4BCB-B419-0F1032AA5B48}" dt="2019-09-13T19:53:11.103" v="4775"/>
        <pc:sldMkLst>
          <pc:docMk/>
          <pc:sldMk cId="1718104829" sldId="363"/>
        </pc:sldMkLst>
        <pc:spChg chg="mod">
          <ac:chgData name="Erin O'Grady-Parent" userId="bf15e5e0-a24c-48b8-9120-0e86b5962e33" providerId="ADAL" clId="{49AAE9FE-0226-4BCB-B419-0F1032AA5B48}" dt="2019-09-13T13:34:35.255" v="1996" actId="20577"/>
          <ac:spMkLst>
            <pc:docMk/>
            <pc:sldMk cId="1718104829" sldId="363"/>
            <ac:spMk id="2" creationId="{DFD4EA4E-F037-4AC5-A3F1-0389EF61C8ED}"/>
          </ac:spMkLst>
        </pc:spChg>
        <pc:spChg chg="mod">
          <ac:chgData name="Erin O'Grady-Parent" userId="bf15e5e0-a24c-48b8-9120-0e86b5962e33" providerId="ADAL" clId="{49AAE9FE-0226-4BCB-B419-0F1032AA5B48}" dt="2019-09-13T13:34:24.215" v="1973"/>
          <ac:spMkLst>
            <pc:docMk/>
            <pc:sldMk cId="1718104829" sldId="363"/>
            <ac:spMk id="3" creationId="{C73F3CCA-AFCB-4738-A0A0-5741E7B041DA}"/>
          </ac:spMkLst>
        </pc:spChg>
        <pc:spChg chg="add del mod">
          <ac:chgData name="Erin O'Grady-Parent" userId="bf15e5e0-a24c-48b8-9120-0e86b5962e33" providerId="ADAL" clId="{49AAE9FE-0226-4BCB-B419-0F1032AA5B48}" dt="2019-09-13T19:53:11.103" v="4775"/>
          <ac:spMkLst>
            <pc:docMk/>
            <pc:sldMk cId="1718104829" sldId="363"/>
            <ac:spMk id="8" creationId="{2DB98D81-9FA4-4C20-B374-CAA5F44B3E04}"/>
          </ac:spMkLst>
        </pc:spChg>
        <pc:picChg chg="add mod">
          <ac:chgData name="Erin O'Grady-Parent" userId="bf15e5e0-a24c-48b8-9120-0e86b5962e33" providerId="ADAL" clId="{49AAE9FE-0226-4BCB-B419-0F1032AA5B48}" dt="2019-09-13T19:53:07.628" v="4773" actId="14100"/>
          <ac:picMkLst>
            <pc:docMk/>
            <pc:sldMk cId="1718104829" sldId="363"/>
            <ac:picMk id="7" creationId="{9414F6F9-C09A-4383-9514-B19BDD4C27CA}"/>
          </ac:picMkLst>
        </pc:picChg>
      </pc:sldChg>
      <pc:sldChg chg="addSp delSp modSp add">
        <pc:chgData name="Erin O'Grady-Parent" userId="bf15e5e0-a24c-48b8-9120-0e86b5962e33" providerId="ADAL" clId="{49AAE9FE-0226-4BCB-B419-0F1032AA5B48}" dt="2019-09-18T13:12:14.106" v="12168" actId="27636"/>
        <pc:sldMkLst>
          <pc:docMk/>
          <pc:sldMk cId="391410970" sldId="364"/>
        </pc:sldMkLst>
        <pc:spChg chg="mod">
          <ac:chgData name="Erin O'Grady-Parent" userId="bf15e5e0-a24c-48b8-9120-0e86b5962e33" providerId="ADAL" clId="{49AAE9FE-0226-4BCB-B419-0F1032AA5B48}" dt="2019-09-13T13:36:37.824" v="2102" actId="20577"/>
          <ac:spMkLst>
            <pc:docMk/>
            <pc:sldMk cId="391410970" sldId="364"/>
            <ac:spMk id="2" creationId="{97EC76B5-BF05-488E-BEA7-BE78BA951C07}"/>
          </ac:spMkLst>
        </pc:spChg>
        <pc:spChg chg="mod">
          <ac:chgData name="Erin O'Grady-Parent" userId="bf15e5e0-a24c-48b8-9120-0e86b5962e33" providerId="ADAL" clId="{49AAE9FE-0226-4BCB-B419-0F1032AA5B48}" dt="2019-09-18T13:12:14.106" v="12168" actId="27636"/>
          <ac:spMkLst>
            <pc:docMk/>
            <pc:sldMk cId="391410970" sldId="364"/>
            <ac:spMk id="3" creationId="{87C079D3-F7B8-498E-A95C-834D7EB03000}"/>
          </ac:spMkLst>
        </pc:spChg>
        <pc:spChg chg="add del mod">
          <ac:chgData name="Erin O'Grady-Parent" userId="bf15e5e0-a24c-48b8-9120-0e86b5962e33" providerId="ADAL" clId="{49AAE9FE-0226-4BCB-B419-0F1032AA5B48}" dt="2019-09-13T19:54:12.639" v="4782"/>
          <ac:spMkLst>
            <pc:docMk/>
            <pc:sldMk cId="391410970" sldId="364"/>
            <ac:spMk id="8" creationId="{CEBEC020-08EA-4FDC-AB52-EC4276E635C0}"/>
          </ac:spMkLst>
        </pc:spChg>
        <pc:picChg chg="add mod">
          <ac:chgData name="Erin O'Grady-Parent" userId="bf15e5e0-a24c-48b8-9120-0e86b5962e33" providerId="ADAL" clId="{49AAE9FE-0226-4BCB-B419-0F1032AA5B48}" dt="2019-09-18T13:11:55.615" v="12166" actId="14100"/>
          <ac:picMkLst>
            <pc:docMk/>
            <pc:sldMk cId="391410970" sldId="364"/>
            <ac:picMk id="7" creationId="{E89AE186-045A-4FD8-8FBA-4D93407D887B}"/>
          </ac:picMkLst>
        </pc:picChg>
      </pc:sldChg>
      <pc:sldChg chg="addSp modSp add">
        <pc:chgData name="Erin O'Grady-Parent" userId="bf15e5e0-a24c-48b8-9120-0e86b5962e33" providerId="ADAL" clId="{49AAE9FE-0226-4BCB-B419-0F1032AA5B48}" dt="2019-09-17T22:03:15.185" v="9818" actId="114"/>
        <pc:sldMkLst>
          <pc:docMk/>
          <pc:sldMk cId="1803332681" sldId="365"/>
        </pc:sldMkLst>
        <pc:spChg chg="mod">
          <ac:chgData name="Erin O'Grady-Parent" userId="bf15e5e0-a24c-48b8-9120-0e86b5962e33" providerId="ADAL" clId="{49AAE9FE-0226-4BCB-B419-0F1032AA5B48}" dt="2019-09-13T13:44:38.523" v="2206" actId="20577"/>
          <ac:spMkLst>
            <pc:docMk/>
            <pc:sldMk cId="1803332681" sldId="365"/>
            <ac:spMk id="2" creationId="{AC3EB9A4-189F-40F7-8DFC-9BFBF4D24634}"/>
          </ac:spMkLst>
        </pc:spChg>
        <pc:spChg chg="mod">
          <ac:chgData name="Erin O'Grady-Parent" userId="bf15e5e0-a24c-48b8-9120-0e86b5962e33" providerId="ADAL" clId="{49AAE9FE-0226-4BCB-B419-0F1032AA5B48}" dt="2019-09-17T22:03:15.185" v="9818" actId="114"/>
          <ac:spMkLst>
            <pc:docMk/>
            <pc:sldMk cId="1803332681" sldId="365"/>
            <ac:spMk id="3" creationId="{73F30FB7-3DFC-41D8-95B0-62102BEBE619}"/>
          </ac:spMkLst>
        </pc:spChg>
        <pc:picChg chg="add mod">
          <ac:chgData name="Erin O'Grady-Parent" userId="bf15e5e0-a24c-48b8-9120-0e86b5962e33" providerId="ADAL" clId="{49AAE9FE-0226-4BCB-B419-0F1032AA5B48}" dt="2019-09-13T13:50:43.781" v="2343" actId="1076"/>
          <ac:picMkLst>
            <pc:docMk/>
            <pc:sldMk cId="1803332681" sldId="365"/>
            <ac:picMk id="6" creationId="{13E2251E-0E4C-4784-8271-A474183B462D}"/>
          </ac:picMkLst>
        </pc:picChg>
      </pc:sldChg>
      <pc:sldChg chg="addSp modSp add">
        <pc:chgData name="Erin O'Grady-Parent" userId="bf15e5e0-a24c-48b8-9120-0e86b5962e33" providerId="ADAL" clId="{49AAE9FE-0226-4BCB-B419-0F1032AA5B48}" dt="2019-09-17T22:01:03.425" v="9732" actId="20577"/>
        <pc:sldMkLst>
          <pc:docMk/>
          <pc:sldMk cId="2452593377" sldId="366"/>
        </pc:sldMkLst>
        <pc:spChg chg="mod">
          <ac:chgData name="Erin O'Grady-Parent" userId="bf15e5e0-a24c-48b8-9120-0e86b5962e33" providerId="ADAL" clId="{49AAE9FE-0226-4BCB-B419-0F1032AA5B48}" dt="2019-09-13T13:44:52.367" v="2222" actId="20577"/>
          <ac:spMkLst>
            <pc:docMk/>
            <pc:sldMk cId="2452593377" sldId="366"/>
            <ac:spMk id="2" creationId="{730DB428-8A81-485D-8E9E-111ECF3731C1}"/>
          </ac:spMkLst>
        </pc:spChg>
        <pc:spChg chg="mod">
          <ac:chgData name="Erin O'Grady-Parent" userId="bf15e5e0-a24c-48b8-9120-0e86b5962e33" providerId="ADAL" clId="{49AAE9FE-0226-4BCB-B419-0F1032AA5B48}" dt="2019-09-17T22:01:03.425" v="9732" actId="20577"/>
          <ac:spMkLst>
            <pc:docMk/>
            <pc:sldMk cId="2452593377" sldId="366"/>
            <ac:spMk id="3" creationId="{B8BCC9B5-5024-4E29-896C-3FE79D09EACD}"/>
          </ac:spMkLst>
        </pc:spChg>
        <pc:picChg chg="add mod">
          <ac:chgData name="Erin O'Grady-Parent" userId="bf15e5e0-a24c-48b8-9120-0e86b5962e33" providerId="ADAL" clId="{49AAE9FE-0226-4BCB-B419-0F1032AA5B48}" dt="2019-09-13T13:51:35.819" v="2352" actId="1076"/>
          <ac:picMkLst>
            <pc:docMk/>
            <pc:sldMk cId="2452593377" sldId="366"/>
            <ac:picMk id="6" creationId="{424E1E6C-9E79-4EAA-9097-DB61EDBABD1A}"/>
          </ac:picMkLst>
        </pc:picChg>
      </pc:sldChg>
      <pc:sldChg chg="modSp add">
        <pc:chgData name="Erin O'Grady-Parent" userId="bf15e5e0-a24c-48b8-9120-0e86b5962e33" providerId="ADAL" clId="{49AAE9FE-0226-4BCB-B419-0F1032AA5B48}" dt="2019-09-17T22:01:43.695" v="9745" actId="20577"/>
        <pc:sldMkLst>
          <pc:docMk/>
          <pc:sldMk cId="2122610446" sldId="367"/>
        </pc:sldMkLst>
        <pc:spChg chg="mod">
          <ac:chgData name="Erin O'Grady-Parent" userId="bf15e5e0-a24c-48b8-9120-0e86b5962e33" providerId="ADAL" clId="{49AAE9FE-0226-4BCB-B419-0F1032AA5B48}" dt="2019-09-13T13:46:07.699" v="2247" actId="20577"/>
          <ac:spMkLst>
            <pc:docMk/>
            <pc:sldMk cId="2122610446" sldId="367"/>
            <ac:spMk id="2" creationId="{E14534A6-348D-4876-BFC7-610DAFEE1E45}"/>
          </ac:spMkLst>
        </pc:spChg>
        <pc:spChg chg="mod">
          <ac:chgData name="Erin O'Grady-Parent" userId="bf15e5e0-a24c-48b8-9120-0e86b5962e33" providerId="ADAL" clId="{49AAE9FE-0226-4BCB-B419-0F1032AA5B48}" dt="2019-09-17T22:01:43.695" v="9745" actId="20577"/>
          <ac:spMkLst>
            <pc:docMk/>
            <pc:sldMk cId="2122610446" sldId="367"/>
            <ac:spMk id="3" creationId="{2DA2B3B2-1027-4268-8E66-844769DD2963}"/>
          </ac:spMkLst>
        </pc:spChg>
      </pc:sldChg>
      <pc:sldChg chg="addSp delSp modSp add">
        <pc:chgData name="Erin O'Grady-Parent" userId="bf15e5e0-a24c-48b8-9120-0e86b5962e33" providerId="ADAL" clId="{49AAE9FE-0226-4BCB-B419-0F1032AA5B48}" dt="2019-09-17T22:02:48.322" v="9817" actId="6549"/>
        <pc:sldMkLst>
          <pc:docMk/>
          <pc:sldMk cId="3686824404" sldId="368"/>
        </pc:sldMkLst>
        <pc:spChg chg="mod">
          <ac:chgData name="Erin O'Grady-Parent" userId="bf15e5e0-a24c-48b8-9120-0e86b5962e33" providerId="ADAL" clId="{49AAE9FE-0226-4BCB-B419-0F1032AA5B48}" dt="2019-09-13T13:48:38.127" v="2291" actId="20577"/>
          <ac:spMkLst>
            <pc:docMk/>
            <pc:sldMk cId="3686824404" sldId="368"/>
            <ac:spMk id="2" creationId="{ECE076C9-810E-4579-93B4-0DAA162A5E45}"/>
          </ac:spMkLst>
        </pc:spChg>
        <pc:spChg chg="mod">
          <ac:chgData name="Erin O'Grady-Parent" userId="bf15e5e0-a24c-48b8-9120-0e86b5962e33" providerId="ADAL" clId="{49AAE9FE-0226-4BCB-B419-0F1032AA5B48}" dt="2019-09-17T22:02:48.322" v="9817" actId="6549"/>
          <ac:spMkLst>
            <pc:docMk/>
            <pc:sldMk cId="3686824404" sldId="368"/>
            <ac:spMk id="3" creationId="{E699B760-264F-4F13-85D0-7CA168D3E9C8}"/>
          </ac:spMkLst>
        </pc:spChg>
        <pc:picChg chg="add del mod">
          <ac:chgData name="Erin O'Grady-Parent" userId="bf15e5e0-a24c-48b8-9120-0e86b5962e33" providerId="ADAL" clId="{49AAE9FE-0226-4BCB-B419-0F1032AA5B48}" dt="2019-09-17T19:48:24.498" v="9475" actId="478"/>
          <ac:picMkLst>
            <pc:docMk/>
            <pc:sldMk cId="3686824404" sldId="368"/>
            <ac:picMk id="7" creationId="{3843F0E2-5847-4748-9E5C-0261DFAA651F}"/>
          </ac:picMkLst>
        </pc:picChg>
        <pc:picChg chg="add mod">
          <ac:chgData name="Erin O'Grady-Parent" userId="bf15e5e0-a24c-48b8-9120-0e86b5962e33" providerId="ADAL" clId="{49AAE9FE-0226-4BCB-B419-0F1032AA5B48}" dt="2019-09-17T22:01:19.659" v="9733" actId="14100"/>
          <ac:picMkLst>
            <pc:docMk/>
            <pc:sldMk cId="3686824404" sldId="368"/>
            <ac:picMk id="9" creationId="{AFB3FFF2-B5C8-455C-A1B6-3FFEB87F61DD}"/>
          </ac:picMkLst>
        </pc:picChg>
      </pc:sldChg>
      <pc:sldChg chg="addSp modSp add">
        <pc:chgData name="Erin O'Grady-Parent" userId="bf15e5e0-a24c-48b8-9120-0e86b5962e33" providerId="ADAL" clId="{49AAE9FE-0226-4BCB-B419-0F1032AA5B48}" dt="2019-09-17T22:03:49.784" v="9841" actId="20577"/>
        <pc:sldMkLst>
          <pc:docMk/>
          <pc:sldMk cId="2118795575" sldId="369"/>
        </pc:sldMkLst>
        <pc:spChg chg="mod">
          <ac:chgData name="Erin O'Grady-Parent" userId="bf15e5e0-a24c-48b8-9120-0e86b5962e33" providerId="ADAL" clId="{49AAE9FE-0226-4BCB-B419-0F1032AA5B48}" dt="2019-09-13T13:47:48.232" v="2273" actId="20577"/>
          <ac:spMkLst>
            <pc:docMk/>
            <pc:sldMk cId="2118795575" sldId="369"/>
            <ac:spMk id="2" creationId="{CC098221-8A8C-4076-95C8-3EBE221E2C85}"/>
          </ac:spMkLst>
        </pc:spChg>
        <pc:spChg chg="mod">
          <ac:chgData name="Erin O'Grady-Parent" userId="bf15e5e0-a24c-48b8-9120-0e86b5962e33" providerId="ADAL" clId="{49AAE9FE-0226-4BCB-B419-0F1032AA5B48}" dt="2019-09-17T22:03:49.784" v="9841" actId="20577"/>
          <ac:spMkLst>
            <pc:docMk/>
            <pc:sldMk cId="2118795575" sldId="369"/>
            <ac:spMk id="3" creationId="{132289ED-2737-4DFA-BDB8-D83466AFB4B0}"/>
          </ac:spMkLst>
        </pc:spChg>
        <pc:picChg chg="add mod">
          <ac:chgData name="Erin O'Grady-Parent" userId="bf15e5e0-a24c-48b8-9120-0e86b5962e33" providerId="ADAL" clId="{49AAE9FE-0226-4BCB-B419-0F1032AA5B48}" dt="2019-09-13T13:49:52.123" v="2337" actId="1076"/>
          <ac:picMkLst>
            <pc:docMk/>
            <pc:sldMk cId="2118795575" sldId="369"/>
            <ac:picMk id="6" creationId="{5D49D34F-1628-45C3-B789-B7CBDF337C8D}"/>
          </ac:picMkLst>
        </pc:picChg>
      </pc:sldChg>
      <pc:sldChg chg="addSp modSp add">
        <pc:chgData name="Erin O'Grady-Parent" userId="bf15e5e0-a24c-48b8-9120-0e86b5962e33" providerId="ADAL" clId="{49AAE9FE-0226-4BCB-B419-0F1032AA5B48}" dt="2019-09-17T22:05:08.933" v="9903" actId="20577"/>
        <pc:sldMkLst>
          <pc:docMk/>
          <pc:sldMk cId="807669392" sldId="370"/>
        </pc:sldMkLst>
        <pc:spChg chg="mod">
          <ac:chgData name="Erin O'Grady-Parent" userId="bf15e5e0-a24c-48b8-9120-0e86b5962e33" providerId="ADAL" clId="{49AAE9FE-0226-4BCB-B419-0F1032AA5B48}" dt="2019-09-13T13:48:51.873" v="2328" actId="20577"/>
          <ac:spMkLst>
            <pc:docMk/>
            <pc:sldMk cId="807669392" sldId="370"/>
            <ac:spMk id="2" creationId="{4B6FF49B-0593-42E9-B834-31C6A7086D79}"/>
          </ac:spMkLst>
        </pc:spChg>
        <pc:spChg chg="mod">
          <ac:chgData name="Erin O'Grady-Parent" userId="bf15e5e0-a24c-48b8-9120-0e86b5962e33" providerId="ADAL" clId="{49AAE9FE-0226-4BCB-B419-0F1032AA5B48}" dt="2019-09-17T22:05:08.933" v="9903" actId="20577"/>
          <ac:spMkLst>
            <pc:docMk/>
            <pc:sldMk cId="807669392" sldId="370"/>
            <ac:spMk id="3" creationId="{5A23C51C-0BE3-4797-85C5-1CF5374F0FB3}"/>
          </ac:spMkLst>
        </pc:spChg>
        <pc:picChg chg="add mod">
          <ac:chgData name="Erin O'Grady-Parent" userId="bf15e5e0-a24c-48b8-9120-0e86b5962e33" providerId="ADAL" clId="{49AAE9FE-0226-4BCB-B419-0F1032AA5B48}" dt="2019-09-17T22:04:37.369" v="9849" actId="1076"/>
          <ac:picMkLst>
            <pc:docMk/>
            <pc:sldMk cId="807669392" sldId="370"/>
            <ac:picMk id="7" creationId="{40F4CF4B-F5D0-4F2D-8949-AD68CC609712}"/>
          </ac:picMkLst>
        </pc:picChg>
      </pc:sldChg>
      <pc:sldChg chg="modSp">
        <pc:chgData name="Erin O'Grady-Parent" userId="bf15e5e0-a24c-48b8-9120-0e86b5962e33" providerId="ADAL" clId="{49AAE9FE-0226-4BCB-B419-0F1032AA5B48}" dt="2019-09-18T13:15:07.439" v="12230" actId="6549"/>
        <pc:sldMkLst>
          <pc:docMk/>
          <pc:sldMk cId="3554059713" sldId="371"/>
        </pc:sldMkLst>
        <pc:spChg chg="mod">
          <ac:chgData name="Erin O'Grady-Parent" userId="bf15e5e0-a24c-48b8-9120-0e86b5962e33" providerId="ADAL" clId="{49AAE9FE-0226-4BCB-B419-0F1032AA5B48}" dt="2019-09-18T13:15:07.439" v="12230" actId="6549"/>
          <ac:spMkLst>
            <pc:docMk/>
            <pc:sldMk cId="3554059713" sldId="371"/>
            <ac:spMk id="3" creationId="{90F8629D-374C-4A1A-911B-1B19A22D310D}"/>
          </ac:spMkLst>
        </pc:spChg>
      </pc:sldChg>
      <pc:sldChg chg="modSp">
        <pc:chgData name="Erin O'Grady-Parent" userId="bf15e5e0-a24c-48b8-9120-0e86b5962e33" providerId="ADAL" clId="{49AAE9FE-0226-4BCB-B419-0F1032AA5B48}" dt="2019-09-18T13:15:34.591" v="12234" actId="20577"/>
        <pc:sldMkLst>
          <pc:docMk/>
          <pc:sldMk cId="1320547166" sldId="373"/>
        </pc:sldMkLst>
        <pc:spChg chg="mod">
          <ac:chgData name="Erin O'Grady-Parent" userId="bf15e5e0-a24c-48b8-9120-0e86b5962e33" providerId="ADAL" clId="{49AAE9FE-0226-4BCB-B419-0F1032AA5B48}" dt="2019-09-18T13:15:34.591" v="12234" actId="20577"/>
          <ac:spMkLst>
            <pc:docMk/>
            <pc:sldMk cId="1320547166" sldId="373"/>
            <ac:spMk id="3" creationId="{4C98D5AE-C641-4FB5-A1A0-A81880ED876F}"/>
          </ac:spMkLst>
        </pc:spChg>
      </pc:sldChg>
      <pc:sldChg chg="addSp delSp modSp add">
        <pc:chgData name="Erin O'Grady-Parent" userId="bf15e5e0-a24c-48b8-9120-0e86b5962e33" providerId="ADAL" clId="{49AAE9FE-0226-4BCB-B419-0F1032AA5B48}" dt="2019-09-17T22:15:45.823" v="10384"/>
        <pc:sldMkLst>
          <pc:docMk/>
          <pc:sldMk cId="2689427732" sldId="374"/>
        </pc:sldMkLst>
        <pc:spChg chg="mod">
          <ac:chgData name="Erin O'Grady-Parent" userId="bf15e5e0-a24c-48b8-9120-0e86b5962e33" providerId="ADAL" clId="{49AAE9FE-0226-4BCB-B419-0F1032AA5B48}" dt="2019-09-13T14:02:36.591" v="2466" actId="20577"/>
          <ac:spMkLst>
            <pc:docMk/>
            <pc:sldMk cId="2689427732" sldId="374"/>
            <ac:spMk id="2" creationId="{312A3382-F7A0-468C-8848-1B373EB10E57}"/>
          </ac:spMkLst>
        </pc:spChg>
        <pc:spChg chg="mod">
          <ac:chgData name="Erin O'Grady-Parent" userId="bf15e5e0-a24c-48b8-9120-0e86b5962e33" providerId="ADAL" clId="{49AAE9FE-0226-4BCB-B419-0F1032AA5B48}" dt="2019-09-17T22:15:38.869" v="10382" actId="20577"/>
          <ac:spMkLst>
            <pc:docMk/>
            <pc:sldMk cId="2689427732" sldId="374"/>
            <ac:spMk id="3" creationId="{E117CB48-056A-44DB-BE2D-2E0835EAA04C}"/>
          </ac:spMkLst>
        </pc:spChg>
        <pc:spChg chg="add del">
          <ac:chgData name="Erin O'Grady-Parent" userId="bf15e5e0-a24c-48b8-9120-0e86b5962e33" providerId="ADAL" clId="{49AAE9FE-0226-4BCB-B419-0F1032AA5B48}" dt="2019-09-13T14:02:14.885" v="2443" actId="478"/>
          <ac:spMkLst>
            <pc:docMk/>
            <pc:sldMk cId="2689427732" sldId="374"/>
            <ac:spMk id="7" creationId="{669AEE9A-D3E8-43BF-BBCA-60FE0E384DD2}"/>
          </ac:spMkLst>
        </pc:spChg>
        <pc:spChg chg="add del mod">
          <ac:chgData name="Erin O'Grady-Parent" userId="bf15e5e0-a24c-48b8-9120-0e86b5962e33" providerId="ADAL" clId="{49AAE9FE-0226-4BCB-B419-0F1032AA5B48}" dt="2019-09-17T22:15:45.823" v="10384"/>
          <ac:spMkLst>
            <pc:docMk/>
            <pc:sldMk cId="2689427732" sldId="374"/>
            <ac:spMk id="8" creationId="{59C7655E-8E06-4507-916B-04B3560C551F}"/>
          </ac:spMkLst>
        </pc:spChg>
        <pc:picChg chg="add del">
          <ac:chgData name="Erin O'Grady-Parent" userId="bf15e5e0-a24c-48b8-9120-0e86b5962e33" providerId="ADAL" clId="{49AAE9FE-0226-4BCB-B419-0F1032AA5B48}" dt="2019-09-13T14:02:14.885" v="2443" actId="478"/>
          <ac:picMkLst>
            <pc:docMk/>
            <pc:sldMk cId="2689427732" sldId="374"/>
            <ac:picMk id="6" creationId="{96D66909-C8DE-448F-85C5-48A577EC0121}"/>
          </ac:picMkLst>
        </pc:picChg>
        <pc:picChg chg="add mod">
          <ac:chgData name="Erin O'Grady-Parent" userId="bf15e5e0-a24c-48b8-9120-0e86b5962e33" providerId="ADAL" clId="{49AAE9FE-0226-4BCB-B419-0F1032AA5B48}" dt="2019-09-17T22:14:16.749" v="10222" actId="1076"/>
          <ac:picMkLst>
            <pc:docMk/>
            <pc:sldMk cId="2689427732" sldId="374"/>
            <ac:picMk id="7" creationId="{BFB373EE-D108-4E91-982E-9D28B3CA3EA0}"/>
          </ac:picMkLst>
        </pc:picChg>
      </pc:sldChg>
      <pc:sldChg chg="addSp modSp add">
        <pc:chgData name="Erin O'Grady-Parent" userId="bf15e5e0-a24c-48b8-9120-0e86b5962e33" providerId="ADAL" clId="{49AAE9FE-0226-4BCB-B419-0F1032AA5B48}" dt="2019-09-17T22:17:48.411" v="10571" actId="20577"/>
        <pc:sldMkLst>
          <pc:docMk/>
          <pc:sldMk cId="438950103" sldId="375"/>
        </pc:sldMkLst>
        <pc:spChg chg="mod">
          <ac:chgData name="Erin O'Grady-Parent" userId="bf15e5e0-a24c-48b8-9120-0e86b5962e33" providerId="ADAL" clId="{49AAE9FE-0226-4BCB-B419-0F1032AA5B48}" dt="2019-09-13T14:03:42.033" v="2496" actId="20577"/>
          <ac:spMkLst>
            <pc:docMk/>
            <pc:sldMk cId="438950103" sldId="375"/>
            <ac:spMk id="2" creationId="{0A3997A5-5F88-4403-AA13-F7E4EA1DFEC5}"/>
          </ac:spMkLst>
        </pc:spChg>
        <pc:spChg chg="mod">
          <ac:chgData name="Erin O'Grady-Parent" userId="bf15e5e0-a24c-48b8-9120-0e86b5962e33" providerId="ADAL" clId="{49AAE9FE-0226-4BCB-B419-0F1032AA5B48}" dt="2019-09-17T22:17:48.411" v="10571" actId="20577"/>
          <ac:spMkLst>
            <pc:docMk/>
            <pc:sldMk cId="438950103" sldId="375"/>
            <ac:spMk id="3" creationId="{49F37263-013E-4379-900D-27EBD46009CE}"/>
          </ac:spMkLst>
        </pc:spChg>
        <pc:picChg chg="add mod">
          <ac:chgData name="Erin O'Grady-Parent" userId="bf15e5e0-a24c-48b8-9120-0e86b5962e33" providerId="ADAL" clId="{49AAE9FE-0226-4BCB-B419-0F1032AA5B48}" dt="2019-09-13T14:04:15.614" v="2505" actId="1076"/>
          <ac:picMkLst>
            <pc:docMk/>
            <pc:sldMk cId="438950103" sldId="375"/>
            <ac:picMk id="6" creationId="{D4F63609-576B-4514-A179-A3A2D06F8685}"/>
          </ac:picMkLst>
        </pc:picChg>
      </pc:sldChg>
      <pc:sldChg chg="addSp modSp add">
        <pc:chgData name="Erin O'Grady-Parent" userId="bf15e5e0-a24c-48b8-9120-0e86b5962e33" providerId="ADAL" clId="{49AAE9FE-0226-4BCB-B419-0F1032AA5B48}" dt="2019-09-18T13:29:01.069" v="12487" actId="1076"/>
        <pc:sldMkLst>
          <pc:docMk/>
          <pc:sldMk cId="395167618" sldId="376"/>
        </pc:sldMkLst>
        <pc:spChg chg="mod">
          <ac:chgData name="Erin O'Grady-Parent" userId="bf15e5e0-a24c-48b8-9120-0e86b5962e33" providerId="ADAL" clId="{49AAE9FE-0226-4BCB-B419-0F1032AA5B48}" dt="2019-09-13T14:04:59.583" v="2543" actId="20577"/>
          <ac:spMkLst>
            <pc:docMk/>
            <pc:sldMk cId="395167618" sldId="376"/>
            <ac:spMk id="2" creationId="{32AD4D03-FBA8-48C9-9474-1C13D8E969B2}"/>
          </ac:spMkLst>
        </pc:spChg>
        <pc:spChg chg="mod">
          <ac:chgData name="Erin O'Grady-Parent" userId="bf15e5e0-a24c-48b8-9120-0e86b5962e33" providerId="ADAL" clId="{49AAE9FE-0226-4BCB-B419-0F1032AA5B48}" dt="2019-09-18T13:28:56.801" v="12486" actId="20577"/>
          <ac:spMkLst>
            <pc:docMk/>
            <pc:sldMk cId="395167618" sldId="376"/>
            <ac:spMk id="3" creationId="{AC8C5BD4-36E5-4999-8AF7-343B91492CA0}"/>
          </ac:spMkLst>
        </pc:spChg>
        <pc:picChg chg="add mod">
          <ac:chgData name="Erin O'Grady-Parent" userId="bf15e5e0-a24c-48b8-9120-0e86b5962e33" providerId="ADAL" clId="{49AAE9FE-0226-4BCB-B419-0F1032AA5B48}" dt="2019-09-18T13:29:01.069" v="12487" actId="1076"/>
          <ac:picMkLst>
            <pc:docMk/>
            <pc:sldMk cId="395167618" sldId="376"/>
            <ac:picMk id="6" creationId="{A9BC924F-BF47-4510-97AD-6B2A3B6A11C0}"/>
          </ac:picMkLst>
        </pc:picChg>
      </pc:sldChg>
      <pc:sldChg chg="addSp modSp add">
        <pc:chgData name="Erin O'Grady-Parent" userId="bf15e5e0-a24c-48b8-9120-0e86b5962e33" providerId="ADAL" clId="{49AAE9FE-0226-4BCB-B419-0F1032AA5B48}" dt="2019-09-13T19:51:55.909" v="4765" actId="20577"/>
        <pc:sldMkLst>
          <pc:docMk/>
          <pc:sldMk cId="2838995018" sldId="377"/>
        </pc:sldMkLst>
        <pc:spChg chg="mod">
          <ac:chgData name="Erin O'Grady-Parent" userId="bf15e5e0-a24c-48b8-9120-0e86b5962e33" providerId="ADAL" clId="{49AAE9FE-0226-4BCB-B419-0F1032AA5B48}" dt="2019-09-13T19:33:21.194" v="3910" actId="20577"/>
          <ac:spMkLst>
            <pc:docMk/>
            <pc:sldMk cId="2838995018" sldId="377"/>
            <ac:spMk id="2" creationId="{39298908-2E51-496D-97D4-C43D246989DF}"/>
          </ac:spMkLst>
        </pc:spChg>
        <pc:spChg chg="mod">
          <ac:chgData name="Erin O'Grady-Parent" userId="bf15e5e0-a24c-48b8-9120-0e86b5962e33" providerId="ADAL" clId="{49AAE9FE-0226-4BCB-B419-0F1032AA5B48}" dt="2019-09-13T19:51:55.909" v="4765" actId="20577"/>
          <ac:spMkLst>
            <pc:docMk/>
            <pc:sldMk cId="2838995018" sldId="377"/>
            <ac:spMk id="3" creationId="{F838A9BD-E8E0-4E2D-B98B-550C5DAE0D7F}"/>
          </ac:spMkLst>
        </pc:spChg>
        <pc:picChg chg="add mod">
          <ac:chgData name="Erin O'Grady-Parent" userId="bf15e5e0-a24c-48b8-9120-0e86b5962e33" providerId="ADAL" clId="{49AAE9FE-0226-4BCB-B419-0F1032AA5B48}" dt="2019-09-13T19:33:52.026" v="3913" actId="14100"/>
          <ac:picMkLst>
            <pc:docMk/>
            <pc:sldMk cId="2838995018" sldId="377"/>
            <ac:picMk id="6" creationId="{2CA75B7C-FD90-4762-874F-634D27684A36}"/>
          </ac:picMkLst>
        </pc:picChg>
      </pc:sldChg>
      <pc:sldChg chg="addSp modSp add ord">
        <pc:chgData name="Erin O'Grady-Parent" userId="bf15e5e0-a24c-48b8-9120-0e86b5962e33" providerId="ADAL" clId="{49AAE9FE-0226-4BCB-B419-0F1032AA5B48}" dt="2019-09-18T13:26:36.020" v="12400" actId="20577"/>
        <pc:sldMkLst>
          <pc:docMk/>
          <pc:sldMk cId="1179033814" sldId="379"/>
        </pc:sldMkLst>
        <pc:spChg chg="mod">
          <ac:chgData name="Erin O'Grady-Parent" userId="bf15e5e0-a24c-48b8-9120-0e86b5962e33" providerId="ADAL" clId="{49AAE9FE-0226-4BCB-B419-0F1032AA5B48}" dt="2019-09-13T20:17:09.966" v="6071" actId="20577"/>
          <ac:spMkLst>
            <pc:docMk/>
            <pc:sldMk cId="1179033814" sldId="379"/>
            <ac:spMk id="2" creationId="{042D83A7-5957-4E0A-A45C-20FC159377D8}"/>
          </ac:spMkLst>
        </pc:spChg>
        <pc:spChg chg="mod">
          <ac:chgData name="Erin O'Grady-Parent" userId="bf15e5e0-a24c-48b8-9120-0e86b5962e33" providerId="ADAL" clId="{49AAE9FE-0226-4BCB-B419-0F1032AA5B48}" dt="2019-09-18T13:26:36.020" v="12400" actId="20577"/>
          <ac:spMkLst>
            <pc:docMk/>
            <pc:sldMk cId="1179033814" sldId="379"/>
            <ac:spMk id="3" creationId="{F7469B0C-DD56-4CF0-8C9C-48283943DF51}"/>
          </ac:spMkLst>
        </pc:spChg>
        <pc:picChg chg="add mod">
          <ac:chgData name="Erin O'Grady-Parent" userId="bf15e5e0-a24c-48b8-9120-0e86b5962e33" providerId="ADAL" clId="{49AAE9FE-0226-4BCB-B419-0F1032AA5B48}" dt="2019-09-13T20:18:27.314" v="6123" actId="1076"/>
          <ac:picMkLst>
            <pc:docMk/>
            <pc:sldMk cId="1179033814" sldId="379"/>
            <ac:picMk id="6" creationId="{3286D29B-975B-4592-948C-0A68058A12C8}"/>
          </ac:picMkLst>
        </pc:picChg>
      </pc:sldChg>
      <pc:sldChg chg="addSp modSp add">
        <pc:chgData name="Erin O'Grady-Parent" userId="bf15e5e0-a24c-48b8-9120-0e86b5962e33" providerId="ADAL" clId="{49AAE9FE-0226-4BCB-B419-0F1032AA5B48}" dt="2019-09-18T13:28:07.388" v="12435" actId="20577"/>
        <pc:sldMkLst>
          <pc:docMk/>
          <pc:sldMk cId="624518538" sldId="380"/>
        </pc:sldMkLst>
        <pc:spChg chg="mod">
          <ac:chgData name="Erin O'Grady-Parent" userId="bf15e5e0-a24c-48b8-9120-0e86b5962e33" providerId="ADAL" clId="{49AAE9FE-0226-4BCB-B419-0F1032AA5B48}" dt="2019-09-13T20:23:19.820" v="6126"/>
          <ac:spMkLst>
            <pc:docMk/>
            <pc:sldMk cId="624518538" sldId="380"/>
            <ac:spMk id="2" creationId="{191E626A-B240-42F2-8C9B-9629649CF923}"/>
          </ac:spMkLst>
        </pc:spChg>
        <pc:spChg chg="mod">
          <ac:chgData name="Erin O'Grady-Parent" userId="bf15e5e0-a24c-48b8-9120-0e86b5962e33" providerId="ADAL" clId="{49AAE9FE-0226-4BCB-B419-0F1032AA5B48}" dt="2019-09-18T13:28:07.388" v="12435" actId="20577"/>
          <ac:spMkLst>
            <pc:docMk/>
            <pc:sldMk cId="624518538" sldId="380"/>
            <ac:spMk id="3" creationId="{DB7B3377-0A36-4684-BE86-B79A8E1EFFDE}"/>
          </ac:spMkLst>
        </pc:spChg>
        <pc:picChg chg="add mod">
          <ac:chgData name="Erin O'Grady-Parent" userId="bf15e5e0-a24c-48b8-9120-0e86b5962e33" providerId="ADAL" clId="{49AAE9FE-0226-4BCB-B419-0F1032AA5B48}" dt="2019-09-13T20:23:48.571" v="6133" actId="1076"/>
          <ac:picMkLst>
            <pc:docMk/>
            <pc:sldMk cId="624518538" sldId="380"/>
            <ac:picMk id="6" creationId="{9AEA7B06-BF5A-483A-8FAB-F4C6AA9F3716}"/>
          </ac:picMkLst>
        </pc:picChg>
      </pc:sldChg>
      <pc:sldChg chg="addSp delSp modSp add">
        <pc:chgData name="Erin O'Grady-Parent" userId="bf15e5e0-a24c-48b8-9120-0e86b5962e33" providerId="ADAL" clId="{49AAE9FE-0226-4BCB-B419-0F1032AA5B48}" dt="2019-09-18T13:22:29.096" v="12313" actId="20577"/>
        <pc:sldMkLst>
          <pc:docMk/>
          <pc:sldMk cId="438231022" sldId="381"/>
        </pc:sldMkLst>
        <pc:spChg chg="mod">
          <ac:chgData name="Erin O'Grady-Parent" userId="bf15e5e0-a24c-48b8-9120-0e86b5962e33" providerId="ADAL" clId="{49AAE9FE-0226-4BCB-B419-0F1032AA5B48}" dt="2019-09-13T20:26:48.566" v="6244" actId="20577"/>
          <ac:spMkLst>
            <pc:docMk/>
            <pc:sldMk cId="438231022" sldId="381"/>
            <ac:spMk id="2" creationId="{4AE1249F-82FA-490E-B134-85F9E3D1AF37}"/>
          </ac:spMkLst>
        </pc:spChg>
        <pc:spChg chg="mod">
          <ac:chgData name="Erin O'Grady-Parent" userId="bf15e5e0-a24c-48b8-9120-0e86b5962e33" providerId="ADAL" clId="{49AAE9FE-0226-4BCB-B419-0F1032AA5B48}" dt="2019-09-18T13:22:29.096" v="12313" actId="20577"/>
          <ac:spMkLst>
            <pc:docMk/>
            <pc:sldMk cId="438231022" sldId="381"/>
            <ac:spMk id="3" creationId="{A65E66F0-D004-4EB0-AE95-504E61520737}"/>
          </ac:spMkLst>
        </pc:spChg>
        <pc:spChg chg="add del mod">
          <ac:chgData name="Erin O'Grady-Parent" userId="bf15e5e0-a24c-48b8-9120-0e86b5962e33" providerId="ADAL" clId="{49AAE9FE-0226-4BCB-B419-0F1032AA5B48}" dt="2019-09-13T20:28:55.716" v="6264" actId="478"/>
          <ac:spMkLst>
            <pc:docMk/>
            <pc:sldMk cId="438231022" sldId="381"/>
            <ac:spMk id="8" creationId="{C28EACC2-86EE-4453-9040-1E272F476F4D}"/>
          </ac:spMkLst>
        </pc:spChg>
        <pc:spChg chg="add del mod">
          <ac:chgData name="Erin O'Grady-Parent" userId="bf15e5e0-a24c-48b8-9120-0e86b5962e33" providerId="ADAL" clId="{49AAE9FE-0226-4BCB-B419-0F1032AA5B48}" dt="2019-09-13T20:29:49.681" v="6273"/>
          <ac:spMkLst>
            <pc:docMk/>
            <pc:sldMk cId="438231022" sldId="381"/>
            <ac:spMk id="11" creationId="{9F5A3887-92EE-4A80-BCA0-74943A2B49C8}"/>
          </ac:spMkLst>
        </pc:spChg>
        <pc:picChg chg="add del mod">
          <ac:chgData name="Erin O'Grady-Parent" userId="bf15e5e0-a24c-48b8-9120-0e86b5962e33" providerId="ADAL" clId="{49AAE9FE-0226-4BCB-B419-0F1032AA5B48}" dt="2019-09-13T20:28:55.716" v="6264" actId="478"/>
          <ac:picMkLst>
            <pc:docMk/>
            <pc:sldMk cId="438231022" sldId="381"/>
            <ac:picMk id="7" creationId="{3019259B-0411-4A1F-886D-D9CDD9F0D180}"/>
          </ac:picMkLst>
        </pc:picChg>
        <pc:picChg chg="add mod">
          <ac:chgData name="Erin O'Grady-Parent" userId="bf15e5e0-a24c-48b8-9120-0e86b5962e33" providerId="ADAL" clId="{49AAE9FE-0226-4BCB-B419-0F1032AA5B48}" dt="2019-09-13T20:29:53.139" v="6274" actId="14100"/>
          <ac:picMkLst>
            <pc:docMk/>
            <pc:sldMk cId="438231022" sldId="381"/>
            <ac:picMk id="10" creationId="{610F4F14-A035-4B87-8040-8FB8E5FCF4B2}"/>
          </ac:picMkLst>
        </pc:picChg>
      </pc:sldChg>
      <pc:sldChg chg="addSp modSp add">
        <pc:chgData name="Erin O'Grady-Parent" userId="bf15e5e0-a24c-48b8-9120-0e86b5962e33" providerId="ADAL" clId="{49AAE9FE-0226-4BCB-B419-0F1032AA5B48}" dt="2019-09-18T13:23:59.311" v="12369" actId="1076"/>
        <pc:sldMkLst>
          <pc:docMk/>
          <pc:sldMk cId="2485114299" sldId="382"/>
        </pc:sldMkLst>
        <pc:spChg chg="mod">
          <ac:chgData name="Erin O'Grady-Parent" userId="bf15e5e0-a24c-48b8-9120-0e86b5962e33" providerId="ADAL" clId="{49AAE9FE-0226-4BCB-B419-0F1032AA5B48}" dt="2019-09-13T20:27:49.498" v="6254"/>
          <ac:spMkLst>
            <pc:docMk/>
            <pc:sldMk cId="2485114299" sldId="382"/>
            <ac:spMk id="2" creationId="{9ACAAF5B-46B9-4D6F-8F22-FF11D0A9909D}"/>
          </ac:spMkLst>
        </pc:spChg>
        <pc:spChg chg="mod">
          <ac:chgData name="Erin O'Grady-Parent" userId="bf15e5e0-a24c-48b8-9120-0e86b5962e33" providerId="ADAL" clId="{49AAE9FE-0226-4BCB-B419-0F1032AA5B48}" dt="2019-09-18T13:23:39.714" v="12368" actId="20577"/>
          <ac:spMkLst>
            <pc:docMk/>
            <pc:sldMk cId="2485114299" sldId="382"/>
            <ac:spMk id="3" creationId="{B01442AA-45F1-4DA3-AF91-8AF1F5924B3F}"/>
          </ac:spMkLst>
        </pc:spChg>
        <pc:picChg chg="add mod">
          <ac:chgData name="Erin O'Grady-Parent" userId="bf15e5e0-a24c-48b8-9120-0e86b5962e33" providerId="ADAL" clId="{49AAE9FE-0226-4BCB-B419-0F1032AA5B48}" dt="2019-09-18T13:23:59.311" v="12369" actId="1076"/>
          <ac:picMkLst>
            <pc:docMk/>
            <pc:sldMk cId="2485114299" sldId="382"/>
            <ac:picMk id="6" creationId="{3BE02FE4-3C2E-42D2-9A38-E2A3E52627E4}"/>
          </ac:picMkLst>
        </pc:picChg>
      </pc:sldChg>
      <pc:sldChg chg="addSp modSp add">
        <pc:chgData name="Erin O'Grady-Parent" userId="bf15e5e0-a24c-48b8-9120-0e86b5962e33" providerId="ADAL" clId="{49AAE9FE-0226-4BCB-B419-0F1032AA5B48}" dt="2019-09-18T13:30:41.558" v="12529" actId="1076"/>
        <pc:sldMkLst>
          <pc:docMk/>
          <pc:sldMk cId="2824115075" sldId="383"/>
        </pc:sldMkLst>
        <pc:spChg chg="mod">
          <ac:chgData name="Erin O'Grady-Parent" userId="bf15e5e0-a24c-48b8-9120-0e86b5962e33" providerId="ADAL" clId="{49AAE9FE-0226-4BCB-B419-0F1032AA5B48}" dt="2019-09-13T20:30:43.842" v="6283" actId="20577"/>
          <ac:spMkLst>
            <pc:docMk/>
            <pc:sldMk cId="2824115075" sldId="383"/>
            <ac:spMk id="2" creationId="{ED440FA3-6FDA-4082-9107-BA28E5B8A0F5}"/>
          </ac:spMkLst>
        </pc:spChg>
        <pc:spChg chg="mod">
          <ac:chgData name="Erin O'Grady-Parent" userId="bf15e5e0-a24c-48b8-9120-0e86b5962e33" providerId="ADAL" clId="{49AAE9FE-0226-4BCB-B419-0F1032AA5B48}" dt="2019-09-18T13:30:37.572" v="12528" actId="20577"/>
          <ac:spMkLst>
            <pc:docMk/>
            <pc:sldMk cId="2824115075" sldId="383"/>
            <ac:spMk id="3" creationId="{03C28B93-0960-413D-8015-AD0548186D47}"/>
          </ac:spMkLst>
        </pc:spChg>
        <pc:picChg chg="add mod">
          <ac:chgData name="Erin O'Grady-Parent" userId="bf15e5e0-a24c-48b8-9120-0e86b5962e33" providerId="ADAL" clId="{49AAE9FE-0226-4BCB-B419-0F1032AA5B48}" dt="2019-09-18T13:30:41.558" v="12529" actId="1076"/>
          <ac:picMkLst>
            <pc:docMk/>
            <pc:sldMk cId="2824115075" sldId="383"/>
            <ac:picMk id="6" creationId="{D7DC6F9F-F539-4282-B562-E64F74A53B38}"/>
          </ac:picMkLst>
        </pc:picChg>
      </pc:sldChg>
      <pc:sldChg chg="addSp delSp modSp add">
        <pc:chgData name="Erin O'Grady-Parent" userId="bf15e5e0-a24c-48b8-9120-0e86b5962e33" providerId="ADAL" clId="{49AAE9FE-0226-4BCB-B419-0F1032AA5B48}" dt="2019-09-18T13:31:41.106" v="12565" actId="27636"/>
        <pc:sldMkLst>
          <pc:docMk/>
          <pc:sldMk cId="4041980019" sldId="384"/>
        </pc:sldMkLst>
        <pc:spChg chg="mod">
          <ac:chgData name="Erin O'Grady-Parent" userId="bf15e5e0-a24c-48b8-9120-0e86b5962e33" providerId="ADAL" clId="{49AAE9FE-0226-4BCB-B419-0F1032AA5B48}" dt="2019-09-13T20:58:23.078" v="8085" actId="6549"/>
          <ac:spMkLst>
            <pc:docMk/>
            <pc:sldMk cId="4041980019" sldId="384"/>
            <ac:spMk id="2" creationId="{E5F88B30-D1A5-41AE-B215-298611F91635}"/>
          </ac:spMkLst>
        </pc:spChg>
        <pc:spChg chg="mod">
          <ac:chgData name="Erin O'Grady-Parent" userId="bf15e5e0-a24c-48b8-9120-0e86b5962e33" providerId="ADAL" clId="{49AAE9FE-0226-4BCB-B419-0F1032AA5B48}" dt="2019-09-18T13:31:41.106" v="12565" actId="27636"/>
          <ac:spMkLst>
            <pc:docMk/>
            <pc:sldMk cId="4041980019" sldId="384"/>
            <ac:spMk id="3" creationId="{FBA260BD-A388-443C-B2B2-6336B5E693DE}"/>
          </ac:spMkLst>
        </pc:spChg>
        <pc:spChg chg="add del mod">
          <ac:chgData name="Erin O'Grady-Parent" userId="bf15e5e0-a24c-48b8-9120-0e86b5962e33" providerId="ADAL" clId="{49AAE9FE-0226-4BCB-B419-0F1032AA5B48}" dt="2019-09-13T20:59:05.835" v="8096"/>
          <ac:spMkLst>
            <pc:docMk/>
            <pc:sldMk cId="4041980019" sldId="384"/>
            <ac:spMk id="8" creationId="{154E94D2-75D7-44D0-A7FD-9075D3D98D96}"/>
          </ac:spMkLst>
        </pc:spChg>
        <pc:picChg chg="add mod">
          <ac:chgData name="Erin O'Grady-Parent" userId="bf15e5e0-a24c-48b8-9120-0e86b5962e33" providerId="ADAL" clId="{49AAE9FE-0226-4BCB-B419-0F1032AA5B48}" dt="2019-09-13T20:59:04.268" v="8094" actId="1076"/>
          <ac:picMkLst>
            <pc:docMk/>
            <pc:sldMk cId="4041980019" sldId="384"/>
            <ac:picMk id="7" creationId="{6A3ADEB6-AEF8-47C2-AED4-087998C758B8}"/>
          </ac:picMkLst>
        </pc:picChg>
      </pc:sldChg>
      <pc:sldChg chg="addSp modSp add">
        <pc:chgData name="Erin O'Grady-Parent" userId="bf15e5e0-a24c-48b8-9120-0e86b5962e33" providerId="ADAL" clId="{49AAE9FE-0226-4BCB-B419-0F1032AA5B48}" dt="2019-09-18T15:05:18.947" v="13487" actId="20577"/>
        <pc:sldMkLst>
          <pc:docMk/>
          <pc:sldMk cId="3509507729" sldId="385"/>
        </pc:sldMkLst>
        <pc:spChg chg="mod">
          <ac:chgData name="Erin O'Grady-Parent" userId="bf15e5e0-a24c-48b8-9120-0e86b5962e33" providerId="ADAL" clId="{49AAE9FE-0226-4BCB-B419-0F1032AA5B48}" dt="2019-09-16T18:51:43.682" v="8190" actId="20577"/>
          <ac:spMkLst>
            <pc:docMk/>
            <pc:sldMk cId="3509507729" sldId="385"/>
            <ac:spMk id="2" creationId="{742FF65C-1BC0-4842-95A6-BCAEA3A738B5}"/>
          </ac:spMkLst>
        </pc:spChg>
        <pc:spChg chg="mod">
          <ac:chgData name="Erin O'Grady-Parent" userId="bf15e5e0-a24c-48b8-9120-0e86b5962e33" providerId="ADAL" clId="{49AAE9FE-0226-4BCB-B419-0F1032AA5B48}" dt="2019-09-18T15:05:18.947" v="13487" actId="20577"/>
          <ac:spMkLst>
            <pc:docMk/>
            <pc:sldMk cId="3509507729" sldId="385"/>
            <ac:spMk id="3" creationId="{5274BAE6-4CA7-4C12-8D55-1198A51303E1}"/>
          </ac:spMkLst>
        </pc:spChg>
        <pc:picChg chg="add">
          <ac:chgData name="Erin O'Grady-Parent" userId="bf15e5e0-a24c-48b8-9120-0e86b5962e33" providerId="ADAL" clId="{49AAE9FE-0226-4BCB-B419-0F1032AA5B48}" dt="2019-09-16T18:44:40.839" v="8112"/>
          <ac:picMkLst>
            <pc:docMk/>
            <pc:sldMk cId="3509507729" sldId="385"/>
            <ac:picMk id="6" creationId="{B45FFA65-0A6F-46A4-983F-29754601C4B7}"/>
          </ac:picMkLst>
        </pc:picChg>
      </pc:sldChg>
      <pc:sldChg chg="addSp modSp add">
        <pc:chgData name="Erin O'Grady-Parent" userId="bf15e5e0-a24c-48b8-9120-0e86b5962e33" providerId="ADAL" clId="{49AAE9FE-0226-4BCB-B419-0F1032AA5B48}" dt="2019-09-18T13:02:30.939" v="11938" actId="20577"/>
        <pc:sldMkLst>
          <pc:docMk/>
          <pc:sldMk cId="2115853876" sldId="386"/>
        </pc:sldMkLst>
        <pc:spChg chg="mod">
          <ac:chgData name="Erin O'Grady-Parent" userId="bf15e5e0-a24c-48b8-9120-0e86b5962e33" providerId="ADAL" clId="{49AAE9FE-0226-4BCB-B419-0F1032AA5B48}" dt="2019-09-16T18:51:47.753" v="8193" actId="20577"/>
          <ac:spMkLst>
            <pc:docMk/>
            <pc:sldMk cId="2115853876" sldId="386"/>
            <ac:spMk id="2" creationId="{C1539C75-5080-4E9F-9E2D-AE56F89AC28F}"/>
          </ac:spMkLst>
        </pc:spChg>
        <pc:spChg chg="mod">
          <ac:chgData name="Erin O'Grady-Parent" userId="bf15e5e0-a24c-48b8-9120-0e86b5962e33" providerId="ADAL" clId="{49AAE9FE-0226-4BCB-B419-0F1032AA5B48}" dt="2019-09-18T13:02:30.939" v="11938" actId="20577"/>
          <ac:spMkLst>
            <pc:docMk/>
            <pc:sldMk cId="2115853876" sldId="386"/>
            <ac:spMk id="3" creationId="{73375FFA-BB45-49E0-8945-A3E7334420F8}"/>
          </ac:spMkLst>
        </pc:spChg>
        <pc:picChg chg="add mod">
          <ac:chgData name="Erin O'Grady-Parent" userId="bf15e5e0-a24c-48b8-9120-0e86b5962e33" providerId="ADAL" clId="{49AAE9FE-0226-4BCB-B419-0F1032AA5B48}" dt="2019-09-16T18:52:21.298" v="8198" actId="1076"/>
          <ac:picMkLst>
            <pc:docMk/>
            <pc:sldMk cId="2115853876" sldId="386"/>
            <ac:picMk id="6" creationId="{03400A0C-49C4-4993-A96F-5EC35C6A1DCF}"/>
          </ac:picMkLst>
        </pc:picChg>
      </pc:sldChg>
      <pc:sldChg chg="addSp delSp modSp add">
        <pc:chgData name="Erin O'Grady-Parent" userId="bf15e5e0-a24c-48b8-9120-0e86b5962e33" providerId="ADAL" clId="{49AAE9FE-0226-4BCB-B419-0F1032AA5B48}" dt="2019-09-18T13:05:23.188" v="11941" actId="6549"/>
        <pc:sldMkLst>
          <pc:docMk/>
          <pc:sldMk cId="3325630746" sldId="387"/>
        </pc:sldMkLst>
        <pc:spChg chg="mod">
          <ac:chgData name="Erin O'Grady-Parent" userId="bf15e5e0-a24c-48b8-9120-0e86b5962e33" providerId="ADAL" clId="{49AAE9FE-0226-4BCB-B419-0F1032AA5B48}" dt="2019-09-16T18:52:47.685" v="8221" actId="20577"/>
          <ac:spMkLst>
            <pc:docMk/>
            <pc:sldMk cId="3325630746" sldId="387"/>
            <ac:spMk id="2" creationId="{FD32CA3A-12B9-4D26-A4FC-CFC090842C98}"/>
          </ac:spMkLst>
        </pc:spChg>
        <pc:spChg chg="mod">
          <ac:chgData name="Erin O'Grady-Parent" userId="bf15e5e0-a24c-48b8-9120-0e86b5962e33" providerId="ADAL" clId="{49AAE9FE-0226-4BCB-B419-0F1032AA5B48}" dt="2019-09-18T13:05:23.188" v="11941" actId="6549"/>
          <ac:spMkLst>
            <pc:docMk/>
            <pc:sldMk cId="3325630746" sldId="387"/>
            <ac:spMk id="3" creationId="{5A675D3D-D086-4281-98A6-C25F985083AA}"/>
          </ac:spMkLst>
        </pc:spChg>
        <pc:spChg chg="add del mod">
          <ac:chgData name="Erin O'Grady-Parent" userId="bf15e5e0-a24c-48b8-9120-0e86b5962e33" providerId="ADAL" clId="{49AAE9FE-0226-4BCB-B419-0F1032AA5B48}" dt="2019-09-16T18:53:43.805" v="8231"/>
          <ac:spMkLst>
            <pc:docMk/>
            <pc:sldMk cId="3325630746" sldId="387"/>
            <ac:spMk id="7" creationId="{56E32A9F-4308-47B6-B76C-E0BAF45C4369}"/>
          </ac:spMkLst>
        </pc:spChg>
        <pc:picChg chg="add mod">
          <ac:chgData name="Erin O'Grady-Parent" userId="bf15e5e0-a24c-48b8-9120-0e86b5962e33" providerId="ADAL" clId="{49AAE9FE-0226-4BCB-B419-0F1032AA5B48}" dt="2019-09-16T18:53:27.954" v="8228" actId="1076"/>
          <ac:picMkLst>
            <pc:docMk/>
            <pc:sldMk cId="3325630746" sldId="387"/>
            <ac:picMk id="6" creationId="{8AAC28D4-18E8-4F47-953B-766848D348E8}"/>
          </ac:picMkLst>
        </pc:picChg>
      </pc:sldChg>
      <pc:sldChg chg="addSp modSp add">
        <pc:chgData name="Erin O'Grady-Parent" userId="bf15e5e0-a24c-48b8-9120-0e86b5962e33" providerId="ADAL" clId="{49AAE9FE-0226-4BCB-B419-0F1032AA5B48}" dt="2019-09-18T15:04:18.712" v="13472" actId="6549"/>
        <pc:sldMkLst>
          <pc:docMk/>
          <pc:sldMk cId="3157360797" sldId="388"/>
        </pc:sldMkLst>
        <pc:spChg chg="mod">
          <ac:chgData name="Erin O'Grady-Parent" userId="bf15e5e0-a24c-48b8-9120-0e86b5962e33" providerId="ADAL" clId="{49AAE9FE-0226-4BCB-B419-0F1032AA5B48}" dt="2019-09-16T22:31:39.613" v="8247" actId="20577"/>
          <ac:spMkLst>
            <pc:docMk/>
            <pc:sldMk cId="3157360797" sldId="388"/>
            <ac:spMk id="2" creationId="{A504B731-079D-4D01-B091-4CE258B53EF9}"/>
          </ac:spMkLst>
        </pc:spChg>
        <pc:spChg chg="mod">
          <ac:chgData name="Erin O'Grady-Parent" userId="bf15e5e0-a24c-48b8-9120-0e86b5962e33" providerId="ADAL" clId="{49AAE9FE-0226-4BCB-B419-0F1032AA5B48}" dt="2019-09-18T15:04:18.712" v="13472" actId="6549"/>
          <ac:spMkLst>
            <pc:docMk/>
            <pc:sldMk cId="3157360797" sldId="388"/>
            <ac:spMk id="3" creationId="{F2304897-222F-40FF-975C-D145E28DDE45}"/>
          </ac:spMkLst>
        </pc:spChg>
        <pc:picChg chg="add mod">
          <ac:chgData name="Erin O'Grady-Parent" userId="bf15e5e0-a24c-48b8-9120-0e86b5962e33" providerId="ADAL" clId="{49AAE9FE-0226-4BCB-B419-0F1032AA5B48}" dt="2019-09-16T22:34:37.062" v="8550" actId="1076"/>
          <ac:picMkLst>
            <pc:docMk/>
            <pc:sldMk cId="3157360797" sldId="388"/>
            <ac:picMk id="6" creationId="{E4F9FEF4-E637-4853-A4DA-921ADCA8481E}"/>
          </ac:picMkLst>
        </pc:picChg>
      </pc:sldChg>
      <pc:sldChg chg="addSp modSp add">
        <pc:chgData name="Erin O'Grady-Parent" userId="bf15e5e0-a24c-48b8-9120-0e86b5962e33" providerId="ADAL" clId="{49AAE9FE-0226-4BCB-B419-0F1032AA5B48}" dt="2019-09-18T12:28:41.944" v="11399" actId="20577"/>
        <pc:sldMkLst>
          <pc:docMk/>
          <pc:sldMk cId="1998627708" sldId="389"/>
        </pc:sldMkLst>
        <pc:spChg chg="mod">
          <ac:chgData name="Erin O'Grady-Parent" userId="bf15e5e0-a24c-48b8-9120-0e86b5962e33" providerId="ADAL" clId="{49AAE9FE-0226-4BCB-B419-0F1032AA5B48}" dt="2019-09-16T22:34:50.496" v="8563" actId="20577"/>
          <ac:spMkLst>
            <pc:docMk/>
            <pc:sldMk cId="1998627708" sldId="389"/>
            <ac:spMk id="2" creationId="{DD0D6465-886C-4BC1-95FF-805E3E9ADAB5}"/>
          </ac:spMkLst>
        </pc:spChg>
        <pc:spChg chg="mod">
          <ac:chgData name="Erin O'Grady-Parent" userId="bf15e5e0-a24c-48b8-9120-0e86b5962e33" providerId="ADAL" clId="{49AAE9FE-0226-4BCB-B419-0F1032AA5B48}" dt="2019-09-18T12:28:41.944" v="11399" actId="20577"/>
          <ac:spMkLst>
            <pc:docMk/>
            <pc:sldMk cId="1998627708" sldId="389"/>
            <ac:spMk id="3" creationId="{49A603AB-7463-4119-82B7-ADEC380934B6}"/>
          </ac:spMkLst>
        </pc:spChg>
        <pc:picChg chg="add">
          <ac:chgData name="Erin O'Grady-Parent" userId="bf15e5e0-a24c-48b8-9120-0e86b5962e33" providerId="ADAL" clId="{49AAE9FE-0226-4BCB-B419-0F1032AA5B48}" dt="2019-09-16T22:35:27.787" v="8571"/>
          <ac:picMkLst>
            <pc:docMk/>
            <pc:sldMk cId="1998627708" sldId="389"/>
            <ac:picMk id="6" creationId="{3FD8F8FA-DB54-477E-8822-0AEB88B57A50}"/>
          </ac:picMkLst>
        </pc:picChg>
      </pc:sldChg>
      <pc:sldChg chg="addSp modSp add">
        <pc:chgData name="Erin O'Grady-Parent" userId="bf15e5e0-a24c-48b8-9120-0e86b5962e33" providerId="ADAL" clId="{49AAE9FE-0226-4BCB-B419-0F1032AA5B48}" dt="2019-09-18T12:35:27.647" v="11663" actId="20577"/>
        <pc:sldMkLst>
          <pc:docMk/>
          <pc:sldMk cId="988827748" sldId="390"/>
        </pc:sldMkLst>
        <pc:spChg chg="mod">
          <ac:chgData name="Erin O'Grady-Parent" userId="bf15e5e0-a24c-48b8-9120-0e86b5962e33" providerId="ADAL" clId="{49AAE9FE-0226-4BCB-B419-0F1032AA5B48}" dt="2019-09-16T22:35:57.184" v="8587" actId="20577"/>
          <ac:spMkLst>
            <pc:docMk/>
            <pc:sldMk cId="988827748" sldId="390"/>
            <ac:spMk id="2" creationId="{031EB930-3882-4CEC-A8C7-B71FD13B9D49}"/>
          </ac:spMkLst>
        </pc:spChg>
        <pc:spChg chg="mod">
          <ac:chgData name="Erin O'Grady-Parent" userId="bf15e5e0-a24c-48b8-9120-0e86b5962e33" providerId="ADAL" clId="{49AAE9FE-0226-4BCB-B419-0F1032AA5B48}" dt="2019-09-18T12:35:27.647" v="11663" actId="20577"/>
          <ac:spMkLst>
            <pc:docMk/>
            <pc:sldMk cId="988827748" sldId="390"/>
            <ac:spMk id="3" creationId="{BC431330-5D28-44B0-B9CC-E11D45905129}"/>
          </ac:spMkLst>
        </pc:spChg>
        <pc:picChg chg="add">
          <ac:chgData name="Erin O'Grady-Parent" userId="bf15e5e0-a24c-48b8-9120-0e86b5962e33" providerId="ADAL" clId="{49AAE9FE-0226-4BCB-B419-0F1032AA5B48}" dt="2019-09-16T22:36:37.264" v="8593"/>
          <ac:picMkLst>
            <pc:docMk/>
            <pc:sldMk cId="988827748" sldId="390"/>
            <ac:picMk id="6" creationId="{F699385C-1964-4659-9EFC-C96AD76E0830}"/>
          </ac:picMkLst>
        </pc:picChg>
      </pc:sldChg>
      <pc:sldChg chg="modSp">
        <pc:chgData name="Erin O'Grady-Parent" userId="bf15e5e0-a24c-48b8-9120-0e86b5962e33" providerId="ADAL" clId="{49AAE9FE-0226-4BCB-B419-0F1032AA5B48}" dt="2019-09-18T12:40:50.494" v="11719" actId="255"/>
        <pc:sldMkLst>
          <pc:docMk/>
          <pc:sldMk cId="40203382" sldId="391"/>
        </pc:sldMkLst>
        <pc:spChg chg="mod">
          <ac:chgData name="Erin O'Grady-Parent" userId="bf15e5e0-a24c-48b8-9120-0e86b5962e33" providerId="ADAL" clId="{49AAE9FE-0226-4BCB-B419-0F1032AA5B48}" dt="2019-09-18T12:40:50.494" v="11719" actId="255"/>
          <ac:spMkLst>
            <pc:docMk/>
            <pc:sldMk cId="40203382" sldId="391"/>
            <ac:spMk id="3" creationId="{3660E80B-6B70-4590-B812-5985B6511A6E}"/>
          </ac:spMkLst>
        </pc:spChg>
      </pc:sldChg>
      <pc:sldChg chg="modSp add">
        <pc:chgData name="Erin O'Grady-Parent" userId="bf15e5e0-a24c-48b8-9120-0e86b5962e33" providerId="ADAL" clId="{49AAE9FE-0226-4BCB-B419-0F1032AA5B48}" dt="2019-09-18T12:41:19.273" v="11745" actId="20577"/>
        <pc:sldMkLst>
          <pc:docMk/>
          <pc:sldMk cId="395869621" sldId="392"/>
        </pc:sldMkLst>
        <pc:spChg chg="mod">
          <ac:chgData name="Erin O'Grady-Parent" userId="bf15e5e0-a24c-48b8-9120-0e86b5962e33" providerId="ADAL" clId="{49AAE9FE-0226-4BCB-B419-0F1032AA5B48}" dt="2019-09-16T22:41:19.671" v="8822" actId="20577"/>
          <ac:spMkLst>
            <pc:docMk/>
            <pc:sldMk cId="395869621" sldId="392"/>
            <ac:spMk id="2" creationId="{900A297D-0F80-4B88-AB02-1B13B1533F21}"/>
          </ac:spMkLst>
        </pc:spChg>
        <pc:spChg chg="mod">
          <ac:chgData name="Erin O'Grady-Parent" userId="bf15e5e0-a24c-48b8-9120-0e86b5962e33" providerId="ADAL" clId="{49AAE9FE-0226-4BCB-B419-0F1032AA5B48}" dt="2019-09-18T12:41:19.273" v="11745" actId="20577"/>
          <ac:spMkLst>
            <pc:docMk/>
            <pc:sldMk cId="395869621" sldId="392"/>
            <ac:spMk id="3" creationId="{61473FF5-E6A2-4207-A3B3-DAC5AC042C4C}"/>
          </ac:spMkLst>
        </pc:spChg>
      </pc:sldChg>
      <pc:sldChg chg="addSp modSp add">
        <pc:chgData name="Erin O'Grady-Parent" userId="bf15e5e0-a24c-48b8-9120-0e86b5962e33" providerId="ADAL" clId="{49AAE9FE-0226-4BCB-B419-0F1032AA5B48}" dt="2019-09-18T12:47:36.662" v="11780" actId="6549"/>
        <pc:sldMkLst>
          <pc:docMk/>
          <pc:sldMk cId="3876951087" sldId="393"/>
        </pc:sldMkLst>
        <pc:spChg chg="mod">
          <ac:chgData name="Erin O'Grady-Parent" userId="bf15e5e0-a24c-48b8-9120-0e86b5962e33" providerId="ADAL" clId="{49AAE9FE-0226-4BCB-B419-0F1032AA5B48}" dt="2019-09-16T22:42:00.927" v="8844" actId="20577"/>
          <ac:spMkLst>
            <pc:docMk/>
            <pc:sldMk cId="3876951087" sldId="393"/>
            <ac:spMk id="2" creationId="{5A720849-36DD-4010-9630-22A1F0C1F316}"/>
          </ac:spMkLst>
        </pc:spChg>
        <pc:spChg chg="mod">
          <ac:chgData name="Erin O'Grady-Parent" userId="bf15e5e0-a24c-48b8-9120-0e86b5962e33" providerId="ADAL" clId="{49AAE9FE-0226-4BCB-B419-0F1032AA5B48}" dt="2019-09-18T12:47:36.662" v="11780" actId="6549"/>
          <ac:spMkLst>
            <pc:docMk/>
            <pc:sldMk cId="3876951087" sldId="393"/>
            <ac:spMk id="3" creationId="{A55B67EB-1594-4C71-89B1-9B09CDA1ED66}"/>
          </ac:spMkLst>
        </pc:spChg>
        <pc:picChg chg="add mod">
          <ac:chgData name="Erin O'Grady-Parent" userId="bf15e5e0-a24c-48b8-9120-0e86b5962e33" providerId="ADAL" clId="{49AAE9FE-0226-4BCB-B419-0F1032AA5B48}" dt="2019-09-16T22:43:26.337" v="8852" actId="1076"/>
          <ac:picMkLst>
            <pc:docMk/>
            <pc:sldMk cId="3876951087" sldId="393"/>
            <ac:picMk id="6" creationId="{2C7A7208-43C6-487A-8E4B-15BE5061A317}"/>
          </ac:picMkLst>
        </pc:picChg>
      </pc:sldChg>
      <pc:sldChg chg="addSp delSp modSp add">
        <pc:chgData name="Erin O'Grady-Parent" userId="bf15e5e0-a24c-48b8-9120-0e86b5962e33" providerId="ADAL" clId="{49AAE9FE-0226-4BCB-B419-0F1032AA5B48}" dt="2019-09-18T12:07:49.378" v="11124" actId="20577"/>
        <pc:sldMkLst>
          <pc:docMk/>
          <pc:sldMk cId="1498252998" sldId="394"/>
        </pc:sldMkLst>
        <pc:spChg chg="mod">
          <ac:chgData name="Erin O'Grady-Parent" userId="bf15e5e0-a24c-48b8-9120-0e86b5962e33" providerId="ADAL" clId="{49AAE9FE-0226-4BCB-B419-0F1032AA5B48}" dt="2019-09-18T11:49:48.629" v="10863" actId="20577"/>
          <ac:spMkLst>
            <pc:docMk/>
            <pc:sldMk cId="1498252998" sldId="394"/>
            <ac:spMk id="2" creationId="{E159289E-6E68-492D-B08F-BA528C7B9A1D}"/>
          </ac:spMkLst>
        </pc:spChg>
        <pc:spChg chg="mod">
          <ac:chgData name="Erin O'Grady-Parent" userId="bf15e5e0-a24c-48b8-9120-0e86b5962e33" providerId="ADAL" clId="{49AAE9FE-0226-4BCB-B419-0F1032AA5B48}" dt="2019-09-18T12:07:49.378" v="11124" actId="20577"/>
          <ac:spMkLst>
            <pc:docMk/>
            <pc:sldMk cId="1498252998" sldId="394"/>
            <ac:spMk id="3" creationId="{87CDBEDC-9858-4165-9CED-75A25D2CA836}"/>
          </ac:spMkLst>
        </pc:spChg>
        <pc:spChg chg="add del mod">
          <ac:chgData name="Erin O'Grady-Parent" userId="bf15e5e0-a24c-48b8-9120-0e86b5962e33" providerId="ADAL" clId="{49AAE9FE-0226-4BCB-B419-0F1032AA5B48}" dt="2019-09-18T12:01:04.375" v="10900"/>
          <ac:spMkLst>
            <pc:docMk/>
            <pc:sldMk cId="1498252998" sldId="394"/>
            <ac:spMk id="8" creationId="{ADE63BC1-DF66-4A8B-A615-62B2B7583EE8}"/>
          </ac:spMkLst>
        </pc:spChg>
        <pc:picChg chg="add mod">
          <ac:chgData name="Erin O'Grady-Parent" userId="bf15e5e0-a24c-48b8-9120-0e86b5962e33" providerId="ADAL" clId="{49AAE9FE-0226-4BCB-B419-0F1032AA5B48}" dt="2019-09-18T12:01:02.810" v="10898" actId="1076"/>
          <ac:picMkLst>
            <pc:docMk/>
            <pc:sldMk cId="1498252998" sldId="394"/>
            <ac:picMk id="7" creationId="{D6997918-FC0F-4F68-94B4-F1A06666535D}"/>
          </ac:picMkLst>
        </pc:picChg>
      </pc:sldChg>
      <pc:sldChg chg="addSp delSp modSp add">
        <pc:chgData name="Erin O'Grady-Parent" userId="bf15e5e0-a24c-48b8-9120-0e86b5962e33" providerId="ADAL" clId="{49AAE9FE-0226-4BCB-B419-0F1032AA5B48}" dt="2019-09-18T12:19:04.949" v="11212"/>
        <pc:sldMkLst>
          <pc:docMk/>
          <pc:sldMk cId="2046898000" sldId="395"/>
        </pc:sldMkLst>
        <pc:spChg chg="mod">
          <ac:chgData name="Erin O'Grady-Parent" userId="bf15e5e0-a24c-48b8-9120-0e86b5962e33" providerId="ADAL" clId="{49AAE9FE-0226-4BCB-B419-0F1032AA5B48}" dt="2019-09-18T11:50:23.143" v="10886" actId="20577"/>
          <ac:spMkLst>
            <pc:docMk/>
            <pc:sldMk cId="2046898000" sldId="395"/>
            <ac:spMk id="2" creationId="{1A4E98AC-7C4E-43ED-BCEA-E278B1E9B728}"/>
          </ac:spMkLst>
        </pc:spChg>
        <pc:spChg chg="mod">
          <ac:chgData name="Erin O'Grady-Parent" userId="bf15e5e0-a24c-48b8-9120-0e86b5962e33" providerId="ADAL" clId="{49AAE9FE-0226-4BCB-B419-0F1032AA5B48}" dt="2019-09-18T12:15:54.952" v="11201" actId="20577"/>
          <ac:spMkLst>
            <pc:docMk/>
            <pc:sldMk cId="2046898000" sldId="395"/>
            <ac:spMk id="3" creationId="{B4611B48-4CB9-4BD9-B12B-59C101BB84E8}"/>
          </ac:spMkLst>
        </pc:spChg>
        <pc:spChg chg="add del mod">
          <ac:chgData name="Erin O'Grady-Parent" userId="bf15e5e0-a24c-48b8-9120-0e86b5962e33" providerId="ADAL" clId="{49AAE9FE-0226-4BCB-B419-0F1032AA5B48}" dt="2019-09-18T12:19:04.949" v="11212"/>
          <ac:spMkLst>
            <pc:docMk/>
            <pc:sldMk cId="2046898000" sldId="395"/>
            <ac:spMk id="8" creationId="{72047910-5EC9-47A7-B410-F4847E89F3BF}"/>
          </ac:spMkLst>
        </pc:spChg>
        <pc:picChg chg="add mod">
          <ac:chgData name="Erin O'Grady-Parent" userId="bf15e5e0-a24c-48b8-9120-0e86b5962e33" providerId="ADAL" clId="{49AAE9FE-0226-4BCB-B419-0F1032AA5B48}" dt="2019-09-18T12:16:31.355" v="11209" actId="1076"/>
          <ac:picMkLst>
            <pc:docMk/>
            <pc:sldMk cId="2046898000" sldId="395"/>
            <ac:picMk id="7" creationId="{7FE1CBC8-DF93-4C83-99EC-E1327216F89E}"/>
          </ac:picMkLst>
        </pc:picChg>
      </pc:sldChg>
      <pc:sldChg chg="addSp delSp modSp add">
        <pc:chgData name="Erin O'Grady-Parent" userId="bf15e5e0-a24c-48b8-9120-0e86b5962e33" providerId="ADAL" clId="{49AAE9FE-0226-4BCB-B419-0F1032AA5B48}" dt="2019-09-18T14:47:06.520" v="13468" actId="1076"/>
        <pc:sldMkLst>
          <pc:docMk/>
          <pc:sldMk cId="1042519017" sldId="396"/>
        </pc:sldMkLst>
        <pc:spChg chg="mod">
          <ac:chgData name="Erin O'Grady-Parent" userId="bf15e5e0-a24c-48b8-9120-0e86b5962e33" providerId="ADAL" clId="{49AAE9FE-0226-4BCB-B419-0F1032AA5B48}" dt="2019-09-18T14:39:43.881" v="12600" actId="20577"/>
          <ac:spMkLst>
            <pc:docMk/>
            <pc:sldMk cId="1042519017" sldId="396"/>
            <ac:spMk id="2" creationId="{B17503B6-5CBE-4A28-BDE4-2E97AD28EDC7}"/>
          </ac:spMkLst>
        </pc:spChg>
        <pc:spChg chg="mod">
          <ac:chgData name="Erin O'Grady-Parent" userId="bf15e5e0-a24c-48b8-9120-0e86b5962e33" providerId="ADAL" clId="{49AAE9FE-0226-4BCB-B419-0F1032AA5B48}" dt="2019-09-18T14:44:43.493" v="13450" actId="6549"/>
          <ac:spMkLst>
            <pc:docMk/>
            <pc:sldMk cId="1042519017" sldId="396"/>
            <ac:spMk id="3" creationId="{A228BAE4-62D8-4B14-8AB4-2DB4752E289C}"/>
          </ac:spMkLst>
        </pc:spChg>
        <pc:picChg chg="add del mod">
          <ac:chgData name="Erin O'Grady-Parent" userId="bf15e5e0-a24c-48b8-9120-0e86b5962e33" providerId="ADAL" clId="{49AAE9FE-0226-4BCB-B419-0F1032AA5B48}" dt="2019-09-18T14:46:09.771" v="13456" actId="478"/>
          <ac:picMkLst>
            <pc:docMk/>
            <pc:sldMk cId="1042519017" sldId="396"/>
            <ac:picMk id="7" creationId="{0AF02DA9-0825-48B5-B8F9-428AD7A6488E}"/>
          </ac:picMkLst>
        </pc:picChg>
        <pc:picChg chg="add del mod">
          <ac:chgData name="Erin O'Grady-Parent" userId="bf15e5e0-a24c-48b8-9120-0e86b5962e33" providerId="ADAL" clId="{49AAE9FE-0226-4BCB-B419-0F1032AA5B48}" dt="2019-09-18T14:46:40.121" v="13462" actId="478"/>
          <ac:picMkLst>
            <pc:docMk/>
            <pc:sldMk cId="1042519017" sldId="396"/>
            <ac:picMk id="9" creationId="{469ADF9B-E8E0-4F69-9C4B-563E6D9203D7}"/>
          </ac:picMkLst>
        </pc:picChg>
        <pc:picChg chg="add del mod">
          <ac:chgData name="Erin O'Grady-Parent" userId="bf15e5e0-a24c-48b8-9120-0e86b5962e33" providerId="ADAL" clId="{49AAE9FE-0226-4BCB-B419-0F1032AA5B48}" dt="2019-09-18T14:46:40.121" v="13462" actId="478"/>
          <ac:picMkLst>
            <pc:docMk/>
            <pc:sldMk cId="1042519017" sldId="396"/>
            <ac:picMk id="11" creationId="{05E6F1C7-8962-41B9-9851-726157C6FC9D}"/>
          </ac:picMkLst>
        </pc:picChg>
        <pc:picChg chg="add mod">
          <ac:chgData name="Erin O'Grady-Parent" userId="bf15e5e0-a24c-48b8-9120-0e86b5962e33" providerId="ADAL" clId="{49AAE9FE-0226-4BCB-B419-0F1032AA5B48}" dt="2019-09-18T14:47:06.520" v="13468" actId="1076"/>
          <ac:picMkLst>
            <pc:docMk/>
            <pc:sldMk cId="1042519017" sldId="396"/>
            <ac:picMk id="13" creationId="{953C7644-36BF-4DE2-9FA8-F56EDE0B55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EF7A1E9-22A3-4E9E-8A5C-2AA4145507DA}" type="datetimeFigureOut">
              <a:rPr lang="en-US" smtClean="0"/>
              <a:t>9/23/2019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956B97A-E940-4C77-82DF-F40709F85E0F}" type="slidenum">
              <a:rPr lang="en-US" smtClean="0"/>
              <a:t>‹#›</a:t>
            </a:fld>
            <a:endParaRPr lang="en-US" dirty="0"/>
          </a:p>
        </p:txBody>
      </p:sp>
    </p:spTree>
    <p:extLst>
      <p:ext uri="{BB962C8B-B14F-4D97-AF65-F5344CB8AC3E}">
        <p14:creationId xmlns:p14="http://schemas.microsoft.com/office/powerpoint/2010/main" val="156732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FB38D5-65B1-410A-9874-6FB7A5CF4349}" type="datetime1">
              <a:rPr lang="en-US" smtClean="0"/>
              <a:t>9/23/2019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dirty="0"/>
              <a:t>Guercio &amp; Guercio, LLP</a:t>
            </a:r>
          </a:p>
        </p:txBody>
      </p:sp>
      <p:sp>
        <p:nvSpPr>
          <p:cNvPr id="6" name="Slide Number Placeholder 5"/>
          <p:cNvSpPr>
            <a:spLocks noGrp="1"/>
          </p:cNvSpPr>
          <p:nvPr>
            <p:ph type="sldNum" sz="quarter" idx="12"/>
          </p:nvPr>
        </p:nvSpPr>
        <p:spPr>
          <a:xfrm>
            <a:off x="1437664" y="798973"/>
            <a:ext cx="811019" cy="503578"/>
          </a:xfrm>
        </p:spPr>
        <p:txBody>
          <a:bodyPr/>
          <a:lstStyle/>
          <a:p>
            <a:fld id="{0FF07B84-CC68-4728-8298-DE0276565C19}"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466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E9B79B-9D5F-4D94-B8CB-663D632BDAD6}" type="datetime1">
              <a:rPr lang="en-US" smtClean="0"/>
              <a:t>9/23/2019</a:t>
            </a:fld>
            <a:endParaRPr lang="en-US" dirty="0"/>
          </a:p>
        </p:txBody>
      </p:sp>
      <p:sp>
        <p:nvSpPr>
          <p:cNvPr id="5" name="Footer Placeholder 4"/>
          <p:cNvSpPr>
            <a:spLocks noGrp="1"/>
          </p:cNvSpPr>
          <p:nvPr>
            <p:ph type="ftr" sz="quarter" idx="11"/>
          </p:nvPr>
        </p:nvSpPr>
        <p:spPr/>
        <p:txBody>
          <a:bodyPr/>
          <a:lstStyle/>
          <a:p>
            <a:r>
              <a:rPr lang="en-US" dirty="0"/>
              <a:t>Guercio &amp; Guercio, LLP</a:t>
            </a:r>
          </a:p>
        </p:txBody>
      </p:sp>
      <p:sp>
        <p:nvSpPr>
          <p:cNvPr id="6" name="Slide Number Placeholder 5"/>
          <p:cNvSpPr>
            <a:spLocks noGrp="1"/>
          </p:cNvSpPr>
          <p:nvPr>
            <p:ph type="sldNum" sz="quarter" idx="12"/>
          </p:nvPr>
        </p:nvSpPr>
        <p:spPr/>
        <p:txBody>
          <a:bodyPr/>
          <a:lstStyle/>
          <a:p>
            <a:fld id="{0FF07B84-CC68-4728-8298-DE0276565C19}"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272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9ED7C-D70D-4E3F-BAEA-C744ACB302B9}" type="datetime1">
              <a:rPr lang="en-US" smtClean="0"/>
              <a:t>9/23/2019</a:t>
            </a:fld>
            <a:endParaRPr lang="en-US" dirty="0"/>
          </a:p>
        </p:txBody>
      </p:sp>
      <p:sp>
        <p:nvSpPr>
          <p:cNvPr id="5" name="Footer Placeholder 4"/>
          <p:cNvSpPr>
            <a:spLocks noGrp="1"/>
          </p:cNvSpPr>
          <p:nvPr>
            <p:ph type="ftr" sz="quarter" idx="11"/>
          </p:nvPr>
        </p:nvSpPr>
        <p:spPr/>
        <p:txBody>
          <a:bodyPr/>
          <a:lstStyle/>
          <a:p>
            <a:r>
              <a:rPr lang="en-US" dirty="0"/>
              <a:t>Guercio &amp; Guercio, LLP</a:t>
            </a:r>
          </a:p>
        </p:txBody>
      </p:sp>
      <p:sp>
        <p:nvSpPr>
          <p:cNvPr id="6" name="Slide Number Placeholder 5"/>
          <p:cNvSpPr>
            <a:spLocks noGrp="1"/>
          </p:cNvSpPr>
          <p:nvPr>
            <p:ph type="sldNum" sz="quarter" idx="12"/>
          </p:nvPr>
        </p:nvSpPr>
        <p:spPr/>
        <p:txBody>
          <a:bodyPr/>
          <a:lstStyle/>
          <a:p>
            <a:fld id="{0FF07B84-CC68-4728-8298-DE0276565C19}"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287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3B2FA-53E9-4B55-9D2F-10048D80B1D9}" type="datetime1">
              <a:rPr lang="en-US" smtClean="0"/>
              <a:t>9/23/2019</a:t>
            </a:fld>
            <a:endParaRPr lang="en-US" dirty="0"/>
          </a:p>
        </p:txBody>
      </p:sp>
      <p:sp>
        <p:nvSpPr>
          <p:cNvPr id="5" name="Footer Placeholder 4"/>
          <p:cNvSpPr>
            <a:spLocks noGrp="1"/>
          </p:cNvSpPr>
          <p:nvPr>
            <p:ph type="ftr" sz="quarter" idx="11"/>
          </p:nvPr>
        </p:nvSpPr>
        <p:spPr/>
        <p:txBody>
          <a:bodyPr/>
          <a:lstStyle/>
          <a:p>
            <a:r>
              <a:rPr lang="en-US" dirty="0"/>
              <a:t>Guercio &amp; Guercio, LLP</a:t>
            </a:r>
          </a:p>
        </p:txBody>
      </p:sp>
      <p:sp>
        <p:nvSpPr>
          <p:cNvPr id="6" name="Slide Number Placeholder 5"/>
          <p:cNvSpPr>
            <a:spLocks noGrp="1"/>
          </p:cNvSpPr>
          <p:nvPr>
            <p:ph type="sldNum" sz="quarter" idx="12"/>
          </p:nvPr>
        </p:nvSpPr>
        <p:spPr/>
        <p:txBody>
          <a:bodyPr/>
          <a:lstStyle/>
          <a:p>
            <a:fld id="{0FF07B84-CC68-4728-8298-DE0276565C19}"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006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82BFE-603C-469E-88A0-8A3C54116726}" type="datetime1">
              <a:rPr lang="en-US" smtClean="0"/>
              <a:t>9/23/2019</a:t>
            </a:fld>
            <a:endParaRPr lang="en-US" dirty="0"/>
          </a:p>
        </p:txBody>
      </p:sp>
      <p:sp>
        <p:nvSpPr>
          <p:cNvPr id="5" name="Footer Placeholder 4"/>
          <p:cNvSpPr>
            <a:spLocks noGrp="1"/>
          </p:cNvSpPr>
          <p:nvPr>
            <p:ph type="ftr" sz="quarter" idx="11"/>
          </p:nvPr>
        </p:nvSpPr>
        <p:spPr/>
        <p:txBody>
          <a:bodyPr/>
          <a:lstStyle/>
          <a:p>
            <a:r>
              <a:rPr lang="en-US" dirty="0"/>
              <a:t>Guercio &amp; Guercio, LLP</a:t>
            </a:r>
          </a:p>
        </p:txBody>
      </p:sp>
      <p:sp>
        <p:nvSpPr>
          <p:cNvPr id="6" name="Slide Number Placeholder 5"/>
          <p:cNvSpPr>
            <a:spLocks noGrp="1"/>
          </p:cNvSpPr>
          <p:nvPr>
            <p:ph type="sldNum" sz="quarter" idx="12"/>
          </p:nvPr>
        </p:nvSpPr>
        <p:spPr/>
        <p:txBody>
          <a:bodyPr/>
          <a:lstStyle/>
          <a:p>
            <a:fld id="{0FF07B84-CC68-4728-8298-DE0276565C19}"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037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4BCA-ACC9-4C61-83BF-FE79FAC3BB8D}" type="datetime1">
              <a:rPr lang="en-US" smtClean="0"/>
              <a:t>9/23/2019</a:t>
            </a:fld>
            <a:endParaRPr lang="en-US" dirty="0"/>
          </a:p>
        </p:txBody>
      </p:sp>
      <p:sp>
        <p:nvSpPr>
          <p:cNvPr id="6" name="Footer Placeholder 5"/>
          <p:cNvSpPr>
            <a:spLocks noGrp="1"/>
          </p:cNvSpPr>
          <p:nvPr>
            <p:ph type="ftr" sz="quarter" idx="11"/>
          </p:nvPr>
        </p:nvSpPr>
        <p:spPr/>
        <p:txBody>
          <a:bodyPr/>
          <a:lstStyle/>
          <a:p>
            <a:r>
              <a:rPr lang="en-US" dirty="0"/>
              <a:t>Guercio &amp; Guercio, LLP</a:t>
            </a:r>
          </a:p>
        </p:txBody>
      </p:sp>
      <p:sp>
        <p:nvSpPr>
          <p:cNvPr id="7" name="Slide Number Placeholder 6"/>
          <p:cNvSpPr>
            <a:spLocks noGrp="1"/>
          </p:cNvSpPr>
          <p:nvPr>
            <p:ph type="sldNum" sz="quarter" idx="12"/>
          </p:nvPr>
        </p:nvSpPr>
        <p:spPr/>
        <p:txBody>
          <a:bodyPr/>
          <a:lstStyle/>
          <a:p>
            <a:fld id="{0FF07B84-CC68-4728-8298-DE0276565C19}"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890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CD51C4-2466-4365-85D2-5DDE7E64FA4B}" type="datetime1">
              <a:rPr lang="en-US" smtClean="0"/>
              <a:t>9/23/2019</a:t>
            </a:fld>
            <a:endParaRPr lang="en-US" dirty="0"/>
          </a:p>
        </p:txBody>
      </p:sp>
      <p:sp>
        <p:nvSpPr>
          <p:cNvPr id="8" name="Footer Placeholder 7"/>
          <p:cNvSpPr>
            <a:spLocks noGrp="1"/>
          </p:cNvSpPr>
          <p:nvPr>
            <p:ph type="ftr" sz="quarter" idx="11"/>
          </p:nvPr>
        </p:nvSpPr>
        <p:spPr/>
        <p:txBody>
          <a:bodyPr/>
          <a:lstStyle/>
          <a:p>
            <a:r>
              <a:rPr lang="en-US" dirty="0"/>
              <a:t>Guercio &amp; Guercio, LLP</a:t>
            </a:r>
          </a:p>
        </p:txBody>
      </p:sp>
      <p:sp>
        <p:nvSpPr>
          <p:cNvPr id="9" name="Slide Number Placeholder 8"/>
          <p:cNvSpPr>
            <a:spLocks noGrp="1"/>
          </p:cNvSpPr>
          <p:nvPr>
            <p:ph type="sldNum" sz="quarter" idx="12"/>
          </p:nvPr>
        </p:nvSpPr>
        <p:spPr/>
        <p:txBody>
          <a:bodyPr/>
          <a:lstStyle/>
          <a:p>
            <a:fld id="{0FF07B84-CC68-4728-8298-DE0276565C19}"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816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B7ABA0-C278-4C88-9CF0-41B36CD5A18B}" type="datetime1">
              <a:rPr lang="en-US" smtClean="0"/>
              <a:t>9/23/2019</a:t>
            </a:fld>
            <a:endParaRPr lang="en-US" dirty="0"/>
          </a:p>
        </p:txBody>
      </p:sp>
      <p:sp>
        <p:nvSpPr>
          <p:cNvPr id="4" name="Footer Placeholder 3"/>
          <p:cNvSpPr>
            <a:spLocks noGrp="1"/>
          </p:cNvSpPr>
          <p:nvPr>
            <p:ph type="ftr" sz="quarter" idx="11"/>
          </p:nvPr>
        </p:nvSpPr>
        <p:spPr/>
        <p:txBody>
          <a:bodyPr/>
          <a:lstStyle/>
          <a:p>
            <a:r>
              <a:rPr lang="en-US" dirty="0"/>
              <a:t>Guercio &amp; Guercio, LLP</a:t>
            </a:r>
          </a:p>
        </p:txBody>
      </p:sp>
      <p:sp>
        <p:nvSpPr>
          <p:cNvPr id="5" name="Slide Number Placeholder 4"/>
          <p:cNvSpPr>
            <a:spLocks noGrp="1"/>
          </p:cNvSpPr>
          <p:nvPr>
            <p:ph type="sldNum" sz="quarter" idx="12"/>
          </p:nvPr>
        </p:nvSpPr>
        <p:spPr/>
        <p:txBody>
          <a:bodyPr/>
          <a:lstStyle/>
          <a:p>
            <a:fld id="{0FF07B84-CC68-4728-8298-DE0276565C19}"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565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F1758-34D4-45A7-9919-12E0E870C8E0}" type="datetime1">
              <a:rPr lang="en-US" smtClean="0"/>
              <a:t>9/23/2019</a:t>
            </a:fld>
            <a:endParaRPr lang="en-US" dirty="0"/>
          </a:p>
        </p:txBody>
      </p:sp>
      <p:sp>
        <p:nvSpPr>
          <p:cNvPr id="3" name="Footer Placeholder 2"/>
          <p:cNvSpPr>
            <a:spLocks noGrp="1"/>
          </p:cNvSpPr>
          <p:nvPr>
            <p:ph type="ftr" sz="quarter" idx="11"/>
          </p:nvPr>
        </p:nvSpPr>
        <p:spPr/>
        <p:txBody>
          <a:bodyPr/>
          <a:lstStyle/>
          <a:p>
            <a:r>
              <a:rPr lang="en-US" dirty="0"/>
              <a:t>Guercio &amp; Guercio, LLP</a:t>
            </a:r>
          </a:p>
        </p:txBody>
      </p:sp>
      <p:sp>
        <p:nvSpPr>
          <p:cNvPr id="4" name="Slide Number Placeholder 3"/>
          <p:cNvSpPr>
            <a:spLocks noGrp="1"/>
          </p:cNvSpPr>
          <p:nvPr>
            <p:ph type="sldNum" sz="quarter" idx="12"/>
          </p:nvPr>
        </p:nvSpPr>
        <p:spPr/>
        <p:txBody>
          <a:bodyPr/>
          <a:lstStyle/>
          <a:p>
            <a:fld id="{0FF07B84-CC68-4728-8298-DE0276565C19}" type="slidenum">
              <a:rPr lang="en-US" smtClean="0"/>
              <a:t>‹#›</a:t>
            </a:fld>
            <a:endParaRPr lang="en-US" dirty="0"/>
          </a:p>
        </p:txBody>
      </p:sp>
    </p:spTree>
    <p:extLst>
      <p:ext uri="{BB962C8B-B14F-4D97-AF65-F5344CB8AC3E}">
        <p14:creationId xmlns:p14="http://schemas.microsoft.com/office/powerpoint/2010/main" val="407558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BBF4B-F9D6-40AD-9A28-D73D0C4A90FC}" type="datetime1">
              <a:rPr lang="en-US" smtClean="0"/>
              <a:t>9/23/2019</a:t>
            </a:fld>
            <a:endParaRPr lang="en-US" dirty="0"/>
          </a:p>
        </p:txBody>
      </p:sp>
      <p:sp>
        <p:nvSpPr>
          <p:cNvPr id="6" name="Footer Placeholder 5"/>
          <p:cNvSpPr>
            <a:spLocks noGrp="1"/>
          </p:cNvSpPr>
          <p:nvPr>
            <p:ph type="ftr" sz="quarter" idx="11"/>
          </p:nvPr>
        </p:nvSpPr>
        <p:spPr/>
        <p:txBody>
          <a:bodyPr/>
          <a:lstStyle/>
          <a:p>
            <a:r>
              <a:rPr lang="en-US" dirty="0"/>
              <a:t>Guercio &amp; Guercio, LLP</a:t>
            </a:r>
          </a:p>
        </p:txBody>
      </p:sp>
      <p:sp>
        <p:nvSpPr>
          <p:cNvPr id="7" name="Slide Number Placeholder 6"/>
          <p:cNvSpPr>
            <a:spLocks noGrp="1"/>
          </p:cNvSpPr>
          <p:nvPr>
            <p:ph type="sldNum" sz="quarter" idx="12"/>
          </p:nvPr>
        </p:nvSpPr>
        <p:spPr/>
        <p:txBody>
          <a:bodyPr/>
          <a:lstStyle/>
          <a:p>
            <a:fld id="{0FF07B84-CC68-4728-8298-DE0276565C19}"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034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817A1AB-94D6-45D2-BF9E-A6DD57CB40ED}" type="datetime1">
              <a:rPr lang="en-US" smtClean="0"/>
              <a:t>9/23/2019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Guercio &amp; Guercio, LLP</a:t>
            </a:r>
          </a:p>
        </p:txBody>
      </p:sp>
      <p:sp>
        <p:nvSpPr>
          <p:cNvPr id="7" name="Slide Number Placeholder 6"/>
          <p:cNvSpPr>
            <a:spLocks noGrp="1"/>
          </p:cNvSpPr>
          <p:nvPr>
            <p:ph type="sldNum" sz="quarter" idx="12"/>
          </p:nvPr>
        </p:nvSpPr>
        <p:spPr/>
        <p:txBody>
          <a:bodyPr/>
          <a:lstStyle/>
          <a:p>
            <a:fld id="{0FF07B84-CC68-4728-8298-DE0276565C19}"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486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74E4F1C-9B0C-408C-B002-A006C9A484B6}" type="datetime1">
              <a:rPr lang="en-US" smtClean="0"/>
              <a:t>9/23/2019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Guercio &amp; Guercio, LLP</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FF07B84-CC68-4728-8298-DE0276565C19}"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79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veseleklupe.wordpress.com/2013/09/17/%D1%98%D0%B5%D1%81%D0%B5%D1%9A%D0%B5-%D0%B8%D0%B3%D1%80%D0%B5-%D0%BA%D0%B0%D0%B4%D0%B0-%D0%BF%D0%B0%D0%B4%D0%B0-%D0%BA%D0%B8%D1%88%D0%B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northcountrypublicradio.org/news/story/32954/20161118/ny-attorney-general-urges-police-vigilance-on-hate-crim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orthcountrypublicradio.org/news/story/37835/20190117/the-child-victims-act-gains-overwhelming-momentum-in-albany"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og.suninsuranceservices.com/attention-business-owners-need-employment-practices-liability-insurance/"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ile:Red_flag_waving.sv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Red_Flag_Logo_med.jpg"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ndercoverwaitress.com/2013/01/against-federal-law.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bluediamondgallery.com/handwriting/r/report.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rogressive-charlestown.com/2015/07/who-cares-about-privacy.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dtech4beginners.com/2017/02/08/how-to-protect-your-privacy-as-an-online-student/"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ocalwiki.org/bloomington-normal/DCFS"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lobalwarot.wikidot.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en/photo/1452877"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journalistsresource.org/studies/society/education/race-school-suspension-academic-achievement"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opublica.org/series/patient-privacy"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manthi-news.blogspot.com/2016_01_21_archive.html"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aps.org/news-and-articles/news-articles/2018/8/fda-drafts-guidance-on-seamless-clinical-trials-fo"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sshindo.blogspot.com/2011_06_01_archive.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esultsyoudeserve.com/blog/nfl-concussion-crisis/"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eginaeaster.blogspot.com/2013_09_01_archive.html"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reyjunco.com/academic-advising-social-media-and-student-engagemen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alaborlaw.com/can-my-employer-break-my-employment-contract-can-i/"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kahanelaw.com/anti-harassment-policy-lawyers-calgary-alberta"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wcc.edu/campus-life/tam/anti-discrimination-harrassment-policy/"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ubulletin.com/6772-a-leeway-for-discrimination-eu-court-bans-muslim-head-scarf-in-workplace.html"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bike/4354656261/"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money.cnn.com/2017/11/13/pf/salary-history-women/index.html"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en/school-building-education-property-295210/"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thecollaboratory.wikidot.com/2013-fall-sociology-accelerated"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lickr.com/photos/pennstatespecial/7448169736/"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heconversation.com/with-vaccination-rates-stable-no-jab-no-play-rules-are-beside-the-point-14522"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n/t-shirt-t-shirts-shirt-shirts-181707/"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interest.com/explore/teacher-t-shirts/"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blog.whoelsa.com/2009_10_01_archive.html"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uralinfo.net/"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rogramwitch.com/blog.aspx?id=2823"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blog.yorksj.ac.uk/moodle/2014/10/17/moodle-feedback-activity-for-mid-module-evaluation/" TargetMode="External"/><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ew-educ.com/integration-technologie-education-moindre-cout" TargetMode="External"/><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ealthandwelfare.idaho.gov/Health/IdahoImmunizationProgram/informationforschoolsandchildcare/schoolrequirements/tabid/2491/Default.asp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Old_Batesburg-Leesville_High_School" TargetMode="External"/><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nlanubetic.com.es/2012/11/encontrar-adjuntos-pesados-en-tu-gmail.html"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reets.mn/2015/03/03/whos-to-pay-for-the-transport-costs-of-school-choice/"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ggwash.org/view/63138/8-lessons-great-transit-learned-in-toronto"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ipkitten.blogspot.com/2010/12/if-innovation-is-tonic-whats-gin.html" TargetMode="External"/><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dollarsandsense.sg/understanding-a-retirement-product-axa-retire-happy/"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lickr.com/photos/kylemacdonald/5341665045/" TargetMode="External"/><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tejaswiblog.blogspot.com/2011/05/aam-aadmi-and-his-tax-o-nomy.html" TargetMode="External"/><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ducandoenlanaturaleza.blogspot.com/2015/02/dar-las-gracias.html"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eautyandgroomingtips.com/2011/01/home-remedies-for-chickenpox-marks.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Vaccination.jpg"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vaccines/schedules/hcp/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anegoodwin.net/2013/12/30/conversation-teachers-loung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4C2D-D655-4C0F-82C4-4D832901D547}"/>
              </a:ext>
            </a:extLst>
          </p:cNvPr>
          <p:cNvSpPr>
            <a:spLocks noGrp="1"/>
          </p:cNvSpPr>
          <p:nvPr>
            <p:ph type="ctrTitle"/>
          </p:nvPr>
        </p:nvSpPr>
        <p:spPr>
          <a:xfrm>
            <a:off x="170121" y="95694"/>
            <a:ext cx="11849281" cy="3137699"/>
          </a:xfrm>
        </p:spPr>
        <p:txBody>
          <a:bodyPr>
            <a:noAutofit/>
          </a:bodyPr>
          <a:lstStyle/>
          <a:p>
            <a:pPr algn="ctr">
              <a:lnSpc>
                <a:spcPct val="100000"/>
              </a:lnSpc>
            </a:pPr>
            <a:br>
              <a:rPr lang="en-US" sz="4000" dirty="0"/>
            </a:br>
            <a:br>
              <a:rPr lang="en-US" sz="4000" dirty="0"/>
            </a:br>
            <a:br>
              <a:rPr lang="en-US" sz="4000" dirty="0"/>
            </a:br>
            <a:br>
              <a:rPr lang="en-US" sz="4000" dirty="0"/>
            </a:br>
            <a:r>
              <a:rPr lang="en-US" sz="4000" dirty="0"/>
              <a:t>LONG Island Association for</a:t>
            </a:r>
            <a:br>
              <a:rPr lang="en-US" sz="4000" dirty="0"/>
            </a:br>
            <a:r>
              <a:rPr lang="en-US" sz="4000" dirty="0"/>
              <a:t>Supervision and Curriculum Development</a:t>
            </a:r>
            <a:br>
              <a:rPr lang="en-US" sz="4000" dirty="0"/>
            </a:br>
            <a:br>
              <a:rPr lang="en-US" sz="4000" dirty="0"/>
            </a:br>
            <a:br>
              <a:rPr lang="en-US" sz="4000" dirty="0"/>
            </a:br>
            <a:r>
              <a:rPr lang="en-US" sz="4000" dirty="0"/>
              <a:t>Legal Update for Administrators</a:t>
            </a:r>
          </a:p>
        </p:txBody>
      </p:sp>
      <p:sp>
        <p:nvSpPr>
          <p:cNvPr id="3" name="Subtitle 2">
            <a:extLst>
              <a:ext uri="{FF2B5EF4-FFF2-40B4-BE49-F238E27FC236}">
                <a16:creationId xmlns:a16="http://schemas.microsoft.com/office/drawing/2014/main" id="{D82D29BC-6716-4540-89D0-F38EB32F8E14}"/>
              </a:ext>
            </a:extLst>
          </p:cNvPr>
          <p:cNvSpPr>
            <a:spLocks noGrp="1"/>
          </p:cNvSpPr>
          <p:nvPr>
            <p:ph type="subTitle" idx="1"/>
          </p:nvPr>
        </p:nvSpPr>
        <p:spPr>
          <a:xfrm>
            <a:off x="254000" y="3624594"/>
            <a:ext cx="11765402" cy="2401299"/>
          </a:xfrm>
        </p:spPr>
        <p:txBody>
          <a:bodyPr>
            <a:normAutofit/>
          </a:bodyPr>
          <a:lstStyle/>
          <a:p>
            <a:pPr algn="ctr">
              <a:lnSpc>
                <a:spcPct val="100000"/>
              </a:lnSpc>
              <a:spcBef>
                <a:spcPts val="0"/>
              </a:spcBef>
            </a:pPr>
            <a:r>
              <a:rPr lang="en-US" sz="2000" dirty="0"/>
              <a:t>Presented by:	                                                   </a:t>
            </a:r>
          </a:p>
          <a:p>
            <a:pPr algn="ctr">
              <a:lnSpc>
                <a:spcPct val="100000"/>
              </a:lnSpc>
              <a:spcBef>
                <a:spcPts val="0"/>
              </a:spcBef>
            </a:pPr>
            <a:r>
              <a:rPr lang="en-US" sz="2000" i="1" dirty="0"/>
              <a:t>Erin M. O’Grady-Parent, Esq. &amp; Lisa l. Hutchinson, esq.</a:t>
            </a:r>
          </a:p>
          <a:p>
            <a:pPr algn="ctr">
              <a:lnSpc>
                <a:spcPct val="100000"/>
              </a:lnSpc>
              <a:spcBef>
                <a:spcPts val="0"/>
              </a:spcBef>
            </a:pPr>
            <a:r>
              <a:rPr lang="en-US" sz="2000" dirty="0"/>
              <a:t>October 4, 2019</a:t>
            </a:r>
          </a:p>
          <a:p>
            <a:pPr>
              <a:lnSpc>
                <a:spcPct val="100000"/>
              </a:lnSpc>
              <a:spcBef>
                <a:spcPts val="0"/>
              </a:spcBef>
            </a:pPr>
            <a:r>
              <a:rPr lang="en-US" sz="2000" dirty="0"/>
              <a:t> </a:t>
            </a:r>
          </a:p>
          <a:p>
            <a:pPr>
              <a:lnSpc>
                <a:spcPct val="100000"/>
              </a:lnSpc>
              <a:spcBef>
                <a:spcPts val="0"/>
              </a:spcBef>
            </a:pPr>
            <a:r>
              <a:rPr lang="en-US" sz="2000" dirty="0"/>
              <a:t>           </a:t>
            </a:r>
            <a:r>
              <a:rPr lang="en-US" sz="1200" dirty="0"/>
              <a:t>24 century hill drive							77 Conklin street</a:t>
            </a:r>
          </a:p>
          <a:p>
            <a:pPr>
              <a:lnSpc>
                <a:spcPct val="100000"/>
              </a:lnSpc>
              <a:spcBef>
                <a:spcPts val="0"/>
              </a:spcBef>
            </a:pPr>
            <a:r>
              <a:rPr lang="en-US" sz="1200" dirty="0"/>
              <a:t>                  Latham, new York 12110							farmingdale, new York 11735</a:t>
            </a:r>
          </a:p>
          <a:p>
            <a:pPr>
              <a:lnSpc>
                <a:spcPct val="100000"/>
              </a:lnSpc>
              <a:spcBef>
                <a:spcPts val="0"/>
              </a:spcBef>
            </a:pPr>
            <a:r>
              <a:rPr lang="en-US" sz="1200" dirty="0"/>
              <a:t>                  (518) 690-7000								(516) 694-3000</a:t>
            </a:r>
            <a:endParaRPr lang="en-US" sz="2000" dirty="0"/>
          </a:p>
          <a:p>
            <a:endParaRPr lang="en-US" sz="2000" dirty="0"/>
          </a:p>
        </p:txBody>
      </p:sp>
      <p:cxnSp>
        <p:nvCxnSpPr>
          <p:cNvPr id="4" name="Straight Connector 3">
            <a:extLst>
              <a:ext uri="{FF2B5EF4-FFF2-40B4-BE49-F238E27FC236}">
                <a16:creationId xmlns:a16="http://schemas.microsoft.com/office/drawing/2014/main" id="{A779FA38-4C29-462D-9C5D-F77FCE1EB6F0}"/>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84E0BDF-A8AE-4600-BDDF-C40A2D351D72}"/>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59798E-B2D3-41B9-AD07-1F5C2329B982}"/>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21276E-E679-4C48-95BD-C49D7636FD69}"/>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629E68-7BCB-49A1-8FBE-FA6051206511}"/>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ECA6C1-74C8-4CDA-85AE-74280B47857F}"/>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926892-AE4D-4753-AB32-ECC2C2391FBD}"/>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2BDCD7-204F-4301-86F1-C98EFB21F693}"/>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C0FB6F-113D-40F0-A47D-201D9E7029EF}"/>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5E019F-BE6A-4D11-8CC0-A8E966942F4F}"/>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B3CE95-8653-43B4-989D-69D35907B610}"/>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8182E1-B356-489F-B444-5555B996EB12}"/>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5682A4-0459-45A4-8273-65C88BBB512B}"/>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DF5E94-08C4-4970-9A70-FBDCD260A8D1}"/>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2EC58C-E136-45E5-9BA1-1691182AC8C9}"/>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25518F-75F0-4138-907D-1833E166D1A9}"/>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3754423-2C17-4D46-82D3-1F0C7C73B933}"/>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D46BBC-5EC0-4DBB-ACCA-1883C99AB96E}"/>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E9C8F7-5D13-411B-BEF7-A2C687D81E15}"/>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900DBC-AC43-4F93-AD03-1B92EFEFC76E}"/>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EBB347-89DD-4EDD-8C56-CE7867D0C4FF}"/>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5FD9BF-E3A0-4D4A-9C9E-A3ECAC5CD6A2}"/>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E48B22-EF09-441D-9520-B3150C99D60A}"/>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9AF1E7-770D-4541-B6B2-073822BD3E19}"/>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19492F-966E-49CA-A2C9-45A02FEFFE06}"/>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14FCB4C-7639-4D6C-AD30-8F1E1A30EBCC}"/>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66079" y="4776707"/>
            <a:ext cx="3160018" cy="1249186"/>
          </a:xfrm>
          <a:prstGeom prst="rect">
            <a:avLst/>
          </a:prstGeom>
          <a:ln>
            <a:solidFill>
              <a:srgbClr val="C00000"/>
            </a:solidFill>
          </a:ln>
        </p:spPr>
      </p:pic>
      <p:cxnSp>
        <p:nvCxnSpPr>
          <p:cNvPr id="27" name="Straight Connector 26">
            <a:extLst>
              <a:ext uri="{FF2B5EF4-FFF2-40B4-BE49-F238E27FC236}">
                <a16:creationId xmlns:a16="http://schemas.microsoft.com/office/drawing/2014/main" id="{B5C07A8E-55BE-4E96-A3B6-9D0CF6998868}"/>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8EE2E7-7F85-4E47-B037-3712A8C6FD76}"/>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443B42-EEE8-4099-912B-6348EE88A281}"/>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0C8B56-E2EB-48FF-B5BF-CBD7C69E6925}"/>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1352B6-CC90-4728-8949-81788D07C57A}"/>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09BCB6-E84D-46AE-A2A3-1D5EE16AE30B}"/>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5">
            <a:extLst>
              <a:ext uri="{FF2B5EF4-FFF2-40B4-BE49-F238E27FC236}">
                <a16:creationId xmlns:a16="http://schemas.microsoft.com/office/drawing/2014/main" id="{6BDE2401-FFC5-42D2-80AD-6D7F77D0D361}"/>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CD702A-0E86-4119-9FCF-FB495C232A69}"/>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A002FF-776A-43E3-9B54-7461663AE3F7}"/>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FF5347-32C7-4CC4-BB55-965585AFC9F1}"/>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0C5208-BD14-40DD-A7B8-13F7189A181F}"/>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F34BD9E-8AE0-4D18-9F11-FBE6E00BFAEF}"/>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932640-9222-4667-AD99-81AA4B4DC5E6}"/>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64E828-8E46-43C9-83E4-FD55B166E005}"/>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5873C36A-109E-4B21-A276-874C750B75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53024" y="1443595"/>
            <a:ext cx="3508744" cy="1227837"/>
          </a:xfrm>
          <a:prstGeom prst="rect">
            <a:avLst/>
          </a:prstGeom>
        </p:spPr>
      </p:pic>
      <p:cxnSp>
        <p:nvCxnSpPr>
          <p:cNvPr id="26" name="Straight Connector 25">
            <a:extLst>
              <a:ext uri="{FF2B5EF4-FFF2-40B4-BE49-F238E27FC236}">
                <a16:creationId xmlns:a16="http://schemas.microsoft.com/office/drawing/2014/main" id="{C166ECEB-60BA-40AC-A170-17367048EF6D}"/>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28F700F-8857-4C8C-ACE3-5D573542348B}"/>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23BCE2D-8BA9-43E8-869F-BEB636056161}"/>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2C6E52-1C49-489A-929B-4069C9EE24C5}"/>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36C6452-2C42-4AE7-BDF0-D4E2989E2D7E}"/>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0FE7B35-A224-4EFA-AEA4-CBAF714A12F2}"/>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9268B7-EB2F-47B2-9F4C-E139E7581F68}"/>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17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1BAF-1EF5-4A0A-9213-B37792DE9B53}"/>
              </a:ext>
            </a:extLst>
          </p:cNvPr>
          <p:cNvSpPr>
            <a:spLocks noGrp="1"/>
          </p:cNvSpPr>
          <p:nvPr>
            <p:ph type="title"/>
          </p:nvPr>
        </p:nvSpPr>
        <p:spPr/>
        <p:txBody>
          <a:bodyPr/>
          <a:lstStyle/>
          <a:p>
            <a:r>
              <a:rPr lang="en-US" dirty="0"/>
              <a:t>Discrimination, Bullying and Harassment</a:t>
            </a:r>
          </a:p>
        </p:txBody>
      </p:sp>
      <p:sp>
        <p:nvSpPr>
          <p:cNvPr id="3" name="Content Placeholder 2">
            <a:extLst>
              <a:ext uri="{FF2B5EF4-FFF2-40B4-BE49-F238E27FC236}">
                <a16:creationId xmlns:a16="http://schemas.microsoft.com/office/drawing/2014/main" id="{D550E925-729A-41EF-A97C-53D09B088328}"/>
              </a:ext>
            </a:extLst>
          </p:cNvPr>
          <p:cNvSpPr>
            <a:spLocks noGrp="1"/>
          </p:cNvSpPr>
          <p:nvPr>
            <p:ph idx="1"/>
          </p:nvPr>
        </p:nvSpPr>
        <p:spPr>
          <a:xfrm>
            <a:off x="838200" y="2019765"/>
            <a:ext cx="10515600" cy="4603104"/>
          </a:xfrm>
        </p:spPr>
        <p:txBody>
          <a:bodyPr/>
          <a:lstStyle/>
          <a:p>
            <a:pPr marL="0" indent="0">
              <a:buNone/>
            </a:pPr>
            <a:r>
              <a:rPr lang="en-US" dirty="0"/>
              <a:t>The State Human Rights Law was amended, effective July 25, 2019, to expand the definition of “educational institution” to include school districts and BOCES.  This change enables public school students to file claims of discrimination, bullying and harassment against public school districts with the State Division of Human Rights and to provide such students with the opportunity to receive monetary compensation for harm done to them by virtue of such discrimination and harassment. (Chapter 118 of the Laws of 2019)</a:t>
            </a:r>
          </a:p>
        </p:txBody>
      </p:sp>
      <p:sp>
        <p:nvSpPr>
          <p:cNvPr id="4" name="Footer Placeholder 3">
            <a:extLst>
              <a:ext uri="{FF2B5EF4-FFF2-40B4-BE49-F238E27FC236}">
                <a16:creationId xmlns:a16="http://schemas.microsoft.com/office/drawing/2014/main" id="{7B0E5D58-56F8-43C4-B809-038606A1ABBB}"/>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63F47F14-7AEA-42E2-B8ED-475CAA5ECD92}"/>
              </a:ext>
            </a:extLst>
          </p:cNvPr>
          <p:cNvSpPr>
            <a:spLocks noGrp="1"/>
          </p:cNvSpPr>
          <p:nvPr>
            <p:ph type="sldNum" sz="quarter" idx="12"/>
          </p:nvPr>
        </p:nvSpPr>
        <p:spPr/>
        <p:txBody>
          <a:bodyPr/>
          <a:lstStyle/>
          <a:p>
            <a:fld id="{0FF07B84-CC68-4728-8298-DE0276565C19}" type="slidenum">
              <a:rPr lang="en-US" smtClean="0"/>
              <a:t>10</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9207CC52-1807-4F5C-91FE-F3C3ECA639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15385" y="4337533"/>
            <a:ext cx="3243561" cy="1715948"/>
          </a:xfrm>
          <a:prstGeom prst="rect">
            <a:avLst/>
          </a:prstGeom>
        </p:spPr>
      </p:pic>
    </p:spTree>
    <p:extLst>
      <p:ext uri="{BB962C8B-B14F-4D97-AF65-F5344CB8AC3E}">
        <p14:creationId xmlns:p14="http://schemas.microsoft.com/office/powerpoint/2010/main" val="234896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D232-3A3B-44BF-8E0B-A3DCA5185FB5}"/>
              </a:ext>
            </a:extLst>
          </p:cNvPr>
          <p:cNvSpPr>
            <a:spLocks noGrp="1"/>
          </p:cNvSpPr>
          <p:nvPr>
            <p:ph type="title"/>
          </p:nvPr>
        </p:nvSpPr>
        <p:spPr/>
        <p:txBody>
          <a:bodyPr/>
          <a:lstStyle/>
          <a:p>
            <a:r>
              <a:rPr lang="en-US" dirty="0"/>
              <a:t>Child victims act</a:t>
            </a:r>
          </a:p>
        </p:txBody>
      </p:sp>
      <p:sp>
        <p:nvSpPr>
          <p:cNvPr id="3" name="Content Placeholder 2">
            <a:extLst>
              <a:ext uri="{FF2B5EF4-FFF2-40B4-BE49-F238E27FC236}">
                <a16:creationId xmlns:a16="http://schemas.microsoft.com/office/drawing/2014/main" id="{F45F57EC-F9B5-41B4-90F8-1DE4D77F0460}"/>
              </a:ext>
            </a:extLst>
          </p:cNvPr>
          <p:cNvSpPr>
            <a:spLocks noGrp="1"/>
          </p:cNvSpPr>
          <p:nvPr>
            <p:ph idx="1"/>
          </p:nvPr>
        </p:nvSpPr>
        <p:spPr/>
        <p:txBody>
          <a:bodyPr>
            <a:normAutofit fontScale="92500"/>
          </a:bodyPr>
          <a:lstStyle/>
          <a:p>
            <a:r>
              <a:rPr lang="en-US" dirty="0"/>
              <a:t>Signed into law on February 14, 2019 (Chapter 11 of the Laws of 2019).</a:t>
            </a:r>
          </a:p>
          <a:p>
            <a:r>
              <a:rPr lang="en-US" dirty="0"/>
              <a:t>Statute of limitations reform for sex abuse cases -- allows individuals who suffered sexual abuse as children to file civil lawsuits up until the time the victim turns 55 years old.</a:t>
            </a:r>
          </a:p>
          <a:p>
            <a:pPr lvl="1"/>
            <a:r>
              <a:rPr lang="en-US" dirty="0"/>
              <a:t>Previous law:  required victims to initiate any civil lawsuit for sex abuse before their 23</a:t>
            </a:r>
            <a:r>
              <a:rPr lang="en-US" baseline="30000" dirty="0"/>
              <a:t>rd</a:t>
            </a:r>
            <a:r>
              <a:rPr lang="en-US" dirty="0"/>
              <a:t> birthday.</a:t>
            </a:r>
          </a:p>
          <a:p>
            <a:r>
              <a:rPr lang="en-US" dirty="0"/>
              <a:t>The law also contains a one-time “look-back” period that begins on August 14, 2019, which allows victims to file lawsuits during a one-year period no matter how long ago the abuse occurred; revives old cases for which SOL had passed.</a:t>
            </a:r>
          </a:p>
          <a:p>
            <a:r>
              <a:rPr lang="en-US" dirty="0"/>
              <a:t>Applies to any institution that serves children, including schools.</a:t>
            </a:r>
          </a:p>
        </p:txBody>
      </p:sp>
      <p:sp>
        <p:nvSpPr>
          <p:cNvPr id="4" name="Footer Placeholder 3">
            <a:extLst>
              <a:ext uri="{FF2B5EF4-FFF2-40B4-BE49-F238E27FC236}">
                <a16:creationId xmlns:a16="http://schemas.microsoft.com/office/drawing/2014/main" id="{0B802DBB-8FE1-424E-8D18-1F1AA0F56CCF}"/>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93579B7D-6B80-4BCD-9AA4-D37A167EF387}"/>
              </a:ext>
            </a:extLst>
          </p:cNvPr>
          <p:cNvSpPr>
            <a:spLocks noGrp="1"/>
          </p:cNvSpPr>
          <p:nvPr>
            <p:ph type="sldNum" sz="quarter" idx="12"/>
          </p:nvPr>
        </p:nvSpPr>
        <p:spPr/>
        <p:txBody>
          <a:bodyPr/>
          <a:lstStyle/>
          <a:p>
            <a:fld id="{0FF07B84-CC68-4728-8298-DE0276565C19}" type="slidenum">
              <a:rPr lang="en-US" smtClean="0"/>
              <a:t>11</a:t>
            </a:fld>
            <a:endParaRPr lang="en-US" dirty="0"/>
          </a:p>
        </p:txBody>
      </p:sp>
      <p:pic>
        <p:nvPicPr>
          <p:cNvPr id="7" name="Picture 6" descr="A person wearing a suit and tie&#10;&#10;Description automatically generated">
            <a:extLst>
              <a:ext uri="{FF2B5EF4-FFF2-40B4-BE49-F238E27FC236}">
                <a16:creationId xmlns:a16="http://schemas.microsoft.com/office/drawing/2014/main" id="{4DC8D52D-2D0B-4D48-9700-F9B5BB5061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52080" y="0"/>
            <a:ext cx="2676670" cy="1822071"/>
          </a:xfrm>
          <a:prstGeom prst="rect">
            <a:avLst/>
          </a:prstGeom>
        </p:spPr>
      </p:pic>
    </p:spTree>
    <p:extLst>
      <p:ext uri="{BB962C8B-B14F-4D97-AF65-F5344CB8AC3E}">
        <p14:creationId xmlns:p14="http://schemas.microsoft.com/office/powerpoint/2010/main" val="326879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EA4E-F037-4AC5-A3F1-0389EF61C8ED}"/>
              </a:ext>
            </a:extLst>
          </p:cNvPr>
          <p:cNvSpPr>
            <a:spLocks noGrp="1"/>
          </p:cNvSpPr>
          <p:nvPr>
            <p:ph type="title"/>
          </p:nvPr>
        </p:nvSpPr>
        <p:spPr/>
        <p:txBody>
          <a:bodyPr/>
          <a:lstStyle/>
          <a:p>
            <a:r>
              <a:rPr lang="en-US" dirty="0"/>
              <a:t>CHILD VICTIMS ACT</a:t>
            </a:r>
          </a:p>
        </p:txBody>
      </p:sp>
      <p:sp>
        <p:nvSpPr>
          <p:cNvPr id="3" name="Content Placeholder 2">
            <a:extLst>
              <a:ext uri="{FF2B5EF4-FFF2-40B4-BE49-F238E27FC236}">
                <a16:creationId xmlns:a16="http://schemas.microsoft.com/office/drawing/2014/main" id="{C73F3CCA-AFCB-4738-A0A0-5741E7B041DA}"/>
              </a:ext>
            </a:extLst>
          </p:cNvPr>
          <p:cNvSpPr>
            <a:spLocks noGrp="1"/>
          </p:cNvSpPr>
          <p:nvPr>
            <p:ph idx="1"/>
          </p:nvPr>
        </p:nvSpPr>
        <p:spPr/>
        <p:txBody>
          <a:bodyPr/>
          <a:lstStyle/>
          <a:p>
            <a:r>
              <a:rPr lang="en-US" dirty="0"/>
              <a:t>Under “look-back”, former students may now assert complaints of sexual assault that were not previously made, and courts will be required to hear those claims.</a:t>
            </a:r>
          </a:p>
          <a:p>
            <a:r>
              <a:rPr lang="en-US" dirty="0"/>
              <a:t>Victim can win damages by showing the district was indifferent to the abuse and negligently retained or supervised the employee.</a:t>
            </a:r>
          </a:p>
          <a:p>
            <a:r>
              <a:rPr lang="en-US" dirty="0"/>
              <a:t>Burden of proof is a preponderance of the evidence, and there is no cap on damages.</a:t>
            </a:r>
          </a:p>
          <a:p>
            <a:r>
              <a:rPr lang="en-US" dirty="0"/>
              <a:t>Unlike other civil suits against school districts, the filing of a notice of claim is not a prerequisite to bringing suit.</a:t>
            </a:r>
          </a:p>
          <a:p>
            <a:endParaRPr lang="en-US" dirty="0"/>
          </a:p>
        </p:txBody>
      </p:sp>
      <p:sp>
        <p:nvSpPr>
          <p:cNvPr id="4" name="Footer Placeholder 3">
            <a:extLst>
              <a:ext uri="{FF2B5EF4-FFF2-40B4-BE49-F238E27FC236}">
                <a16:creationId xmlns:a16="http://schemas.microsoft.com/office/drawing/2014/main" id="{BDC43419-04CA-4538-8BE1-721DB6A8DB4B}"/>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2977947A-A2C4-4821-B8F0-23E64E0986DE}"/>
              </a:ext>
            </a:extLst>
          </p:cNvPr>
          <p:cNvSpPr>
            <a:spLocks noGrp="1"/>
          </p:cNvSpPr>
          <p:nvPr>
            <p:ph type="sldNum" sz="quarter" idx="12"/>
          </p:nvPr>
        </p:nvSpPr>
        <p:spPr/>
        <p:txBody>
          <a:bodyPr/>
          <a:lstStyle/>
          <a:p>
            <a:fld id="{0FF07B84-CC68-4728-8298-DE0276565C19}" type="slidenum">
              <a:rPr lang="en-US" smtClean="0"/>
              <a:t>12</a:t>
            </a:fld>
            <a:endParaRPr lang="en-US" dirty="0"/>
          </a:p>
        </p:txBody>
      </p:sp>
      <p:pic>
        <p:nvPicPr>
          <p:cNvPr id="7" name="Picture 6" descr="A close up of a piece of paper&#10;&#10;Description automatically generated">
            <a:extLst>
              <a:ext uri="{FF2B5EF4-FFF2-40B4-BE49-F238E27FC236}">
                <a16:creationId xmlns:a16="http://schemas.microsoft.com/office/drawing/2014/main" id="{9414F6F9-C09A-4383-9514-B19BDD4C27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3820" y="288432"/>
            <a:ext cx="1995810" cy="1337193"/>
          </a:xfrm>
          <a:prstGeom prst="rect">
            <a:avLst/>
          </a:prstGeom>
        </p:spPr>
      </p:pic>
    </p:spTree>
    <p:extLst>
      <p:ext uri="{BB962C8B-B14F-4D97-AF65-F5344CB8AC3E}">
        <p14:creationId xmlns:p14="http://schemas.microsoft.com/office/powerpoint/2010/main" val="171810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F65C-1BC0-4842-95A6-BCAEA3A738B5}"/>
              </a:ext>
            </a:extLst>
          </p:cNvPr>
          <p:cNvSpPr>
            <a:spLocks noGrp="1"/>
          </p:cNvSpPr>
          <p:nvPr>
            <p:ph type="title"/>
          </p:nvPr>
        </p:nvSpPr>
        <p:spPr/>
        <p:txBody>
          <a:bodyPr/>
          <a:lstStyle/>
          <a:p>
            <a:r>
              <a:rPr lang="en-US" dirty="0"/>
              <a:t>Red flag law</a:t>
            </a:r>
          </a:p>
        </p:txBody>
      </p:sp>
      <p:sp>
        <p:nvSpPr>
          <p:cNvPr id="3" name="Content Placeholder 2">
            <a:extLst>
              <a:ext uri="{FF2B5EF4-FFF2-40B4-BE49-F238E27FC236}">
                <a16:creationId xmlns:a16="http://schemas.microsoft.com/office/drawing/2014/main" id="{5274BAE6-4CA7-4C12-8D55-1198A51303E1}"/>
              </a:ext>
            </a:extLst>
          </p:cNvPr>
          <p:cNvSpPr>
            <a:spLocks noGrp="1"/>
          </p:cNvSpPr>
          <p:nvPr>
            <p:ph idx="1"/>
          </p:nvPr>
        </p:nvSpPr>
        <p:spPr/>
        <p:txBody>
          <a:bodyPr/>
          <a:lstStyle/>
          <a:p>
            <a:r>
              <a:rPr lang="en-US" dirty="0"/>
              <a:t>Chapter 19 of the Laws of 2019, </a:t>
            </a:r>
            <a:r>
              <a:rPr lang="en-US"/>
              <a:t>effective August 24, 2019</a:t>
            </a:r>
            <a:r>
              <a:rPr lang="en-US" dirty="0"/>
              <a:t>.</a:t>
            </a:r>
          </a:p>
          <a:p>
            <a:r>
              <a:rPr lang="en-US" dirty="0"/>
              <a:t>Permits courts to issue “extreme risk protection orders” (ERPO) prohibiting certain individuals from buying, possessing or trying to buy any type of gun.</a:t>
            </a:r>
          </a:p>
          <a:p>
            <a:r>
              <a:rPr lang="en-US" dirty="0"/>
              <a:t>Applications are voluntary—not mandatory.</a:t>
            </a:r>
          </a:p>
          <a:p>
            <a:r>
              <a:rPr lang="en-US" dirty="0"/>
              <a:t>The extent to which an applicant will be protected from liability for making reports is  unclear.</a:t>
            </a:r>
          </a:p>
          <a:p>
            <a:endParaRPr lang="en-US" dirty="0"/>
          </a:p>
        </p:txBody>
      </p:sp>
      <p:sp>
        <p:nvSpPr>
          <p:cNvPr id="4" name="Footer Placeholder 3">
            <a:extLst>
              <a:ext uri="{FF2B5EF4-FFF2-40B4-BE49-F238E27FC236}">
                <a16:creationId xmlns:a16="http://schemas.microsoft.com/office/drawing/2014/main" id="{04024D09-5032-4D35-9333-263AD957A65B}"/>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53BE4684-61E8-4FA1-A383-03E0DBFD31A0}"/>
              </a:ext>
            </a:extLst>
          </p:cNvPr>
          <p:cNvSpPr>
            <a:spLocks noGrp="1"/>
          </p:cNvSpPr>
          <p:nvPr>
            <p:ph type="sldNum" sz="quarter" idx="12"/>
          </p:nvPr>
        </p:nvSpPr>
        <p:spPr/>
        <p:txBody>
          <a:bodyPr/>
          <a:lstStyle/>
          <a:p>
            <a:fld id="{0FF07B84-CC68-4728-8298-DE0276565C19}" type="slidenum">
              <a:rPr lang="en-US" smtClean="0"/>
              <a:t>13</a:t>
            </a:fld>
            <a:endParaRPr lang="en-US" dirty="0"/>
          </a:p>
        </p:txBody>
      </p:sp>
      <p:pic>
        <p:nvPicPr>
          <p:cNvPr id="6" name="Content Placeholder 6">
            <a:extLst>
              <a:ext uri="{FF2B5EF4-FFF2-40B4-BE49-F238E27FC236}">
                <a16:creationId xmlns:a16="http://schemas.microsoft.com/office/drawing/2014/main" id="{B45FFA65-0A6F-46A4-983F-29754601C4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83588" y="163774"/>
            <a:ext cx="1569502" cy="1689980"/>
          </a:xfrm>
          <a:prstGeom prst="rect">
            <a:avLst/>
          </a:prstGeom>
        </p:spPr>
      </p:pic>
    </p:spTree>
    <p:extLst>
      <p:ext uri="{BB962C8B-B14F-4D97-AF65-F5344CB8AC3E}">
        <p14:creationId xmlns:p14="http://schemas.microsoft.com/office/powerpoint/2010/main" val="350950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9C75-5080-4E9F-9E2D-AE56F89AC28F}"/>
              </a:ext>
            </a:extLst>
          </p:cNvPr>
          <p:cNvSpPr>
            <a:spLocks noGrp="1"/>
          </p:cNvSpPr>
          <p:nvPr>
            <p:ph type="title"/>
          </p:nvPr>
        </p:nvSpPr>
        <p:spPr/>
        <p:txBody>
          <a:bodyPr/>
          <a:lstStyle/>
          <a:p>
            <a:r>
              <a:rPr lang="en-US" dirty="0"/>
              <a:t>Red Flag Law</a:t>
            </a:r>
          </a:p>
        </p:txBody>
      </p:sp>
      <p:sp>
        <p:nvSpPr>
          <p:cNvPr id="3" name="Content Placeholder 2">
            <a:extLst>
              <a:ext uri="{FF2B5EF4-FFF2-40B4-BE49-F238E27FC236}">
                <a16:creationId xmlns:a16="http://schemas.microsoft.com/office/drawing/2014/main" id="{73375FFA-BB45-49E0-8945-A3E7334420F8}"/>
              </a:ext>
            </a:extLst>
          </p:cNvPr>
          <p:cNvSpPr>
            <a:spLocks noGrp="1"/>
          </p:cNvSpPr>
          <p:nvPr>
            <p:ph idx="1"/>
          </p:nvPr>
        </p:nvSpPr>
        <p:spPr/>
        <p:txBody>
          <a:bodyPr/>
          <a:lstStyle/>
          <a:p>
            <a:r>
              <a:rPr lang="en-US" dirty="0"/>
              <a:t>Who can apply for the ERPO?</a:t>
            </a:r>
          </a:p>
          <a:p>
            <a:pPr lvl="1"/>
            <a:r>
              <a:rPr lang="en-US" dirty="0"/>
              <a:t>Building principal or equivalent title in the building the student currently attends or has attended in previous six months.</a:t>
            </a:r>
          </a:p>
          <a:p>
            <a:pPr lvl="1"/>
            <a:r>
              <a:rPr lang="en-US" dirty="0"/>
              <a:t>Other staff in the building designated in writing by the administrator and working in the same building as the administrator.</a:t>
            </a:r>
          </a:p>
          <a:p>
            <a:pPr lvl="2"/>
            <a:r>
              <a:rPr lang="en-US" dirty="0"/>
              <a:t>“Designees” may be teachers, guidance counselors, school psychologists, school social workers,  school nurses, or other staff required to  hold a teaching or administrator license or certificate, or compensated coach who holds a coaching license or professional coaching certificate.</a:t>
            </a:r>
          </a:p>
          <a:p>
            <a:endParaRPr lang="en-US" dirty="0"/>
          </a:p>
        </p:txBody>
      </p:sp>
      <p:sp>
        <p:nvSpPr>
          <p:cNvPr id="4" name="Footer Placeholder 3">
            <a:extLst>
              <a:ext uri="{FF2B5EF4-FFF2-40B4-BE49-F238E27FC236}">
                <a16:creationId xmlns:a16="http://schemas.microsoft.com/office/drawing/2014/main" id="{AFC92C08-3D1F-416F-A7C7-1841366532AF}"/>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BD0FAD1B-9DAE-44B1-AF55-A7C389D8584F}"/>
              </a:ext>
            </a:extLst>
          </p:cNvPr>
          <p:cNvSpPr>
            <a:spLocks noGrp="1"/>
          </p:cNvSpPr>
          <p:nvPr>
            <p:ph type="sldNum" sz="quarter" idx="12"/>
          </p:nvPr>
        </p:nvSpPr>
        <p:spPr/>
        <p:txBody>
          <a:bodyPr/>
          <a:lstStyle/>
          <a:p>
            <a:fld id="{0FF07B84-CC68-4728-8298-DE0276565C19}" type="slidenum">
              <a:rPr lang="en-US" smtClean="0"/>
              <a:t>14</a:t>
            </a:fld>
            <a:endParaRPr lang="en-US" dirty="0"/>
          </a:p>
        </p:txBody>
      </p:sp>
      <p:pic>
        <p:nvPicPr>
          <p:cNvPr id="6" name="Picture 5" descr="A drawing of a cartoon character&#10;&#10;Description automatically generated">
            <a:extLst>
              <a:ext uri="{FF2B5EF4-FFF2-40B4-BE49-F238E27FC236}">
                <a16:creationId xmlns:a16="http://schemas.microsoft.com/office/drawing/2014/main" id="{03400A0C-49C4-4993-A96F-5EC35C6A1D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50658" y="170121"/>
            <a:ext cx="1565708" cy="1580116"/>
          </a:xfrm>
          <a:prstGeom prst="rect">
            <a:avLst/>
          </a:prstGeom>
        </p:spPr>
      </p:pic>
    </p:spTree>
    <p:extLst>
      <p:ext uri="{BB962C8B-B14F-4D97-AF65-F5344CB8AC3E}">
        <p14:creationId xmlns:p14="http://schemas.microsoft.com/office/powerpoint/2010/main" val="211585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CA3A-12B9-4D26-A4FC-CFC090842C98}"/>
              </a:ext>
            </a:extLst>
          </p:cNvPr>
          <p:cNvSpPr>
            <a:spLocks noGrp="1"/>
          </p:cNvSpPr>
          <p:nvPr>
            <p:ph type="title"/>
          </p:nvPr>
        </p:nvSpPr>
        <p:spPr/>
        <p:txBody>
          <a:bodyPr/>
          <a:lstStyle/>
          <a:p>
            <a:r>
              <a:rPr lang="en-US" dirty="0"/>
              <a:t>RED FLAG Law</a:t>
            </a:r>
          </a:p>
        </p:txBody>
      </p:sp>
      <p:sp>
        <p:nvSpPr>
          <p:cNvPr id="3" name="Content Placeholder 2">
            <a:extLst>
              <a:ext uri="{FF2B5EF4-FFF2-40B4-BE49-F238E27FC236}">
                <a16:creationId xmlns:a16="http://schemas.microsoft.com/office/drawing/2014/main" id="{5A675D3D-D086-4281-98A6-C25F985083AA}"/>
              </a:ext>
            </a:extLst>
          </p:cNvPr>
          <p:cNvSpPr>
            <a:spLocks noGrp="1"/>
          </p:cNvSpPr>
          <p:nvPr>
            <p:ph idx="1"/>
          </p:nvPr>
        </p:nvSpPr>
        <p:spPr>
          <a:xfrm>
            <a:off x="1451579" y="2015732"/>
            <a:ext cx="9603275" cy="4037749"/>
          </a:xfrm>
        </p:spPr>
        <p:txBody>
          <a:bodyPr>
            <a:normAutofit/>
          </a:bodyPr>
          <a:lstStyle/>
          <a:p>
            <a:pPr lvl="1"/>
            <a:r>
              <a:rPr lang="en-US" dirty="0"/>
              <a:t>Application requirements:</a:t>
            </a:r>
          </a:p>
          <a:p>
            <a:pPr lvl="2"/>
            <a:r>
              <a:rPr lang="en-US" dirty="0"/>
              <a:t>Sworn statement</a:t>
            </a:r>
          </a:p>
          <a:p>
            <a:pPr lvl="2"/>
            <a:r>
              <a:rPr lang="en-US" dirty="0"/>
              <a:t>Describe facts that underly belief the student poses a risk</a:t>
            </a:r>
          </a:p>
          <a:p>
            <a:pPr lvl="2"/>
            <a:r>
              <a:rPr lang="en-US" dirty="0"/>
              <a:t>State whether individual is known to own, possess or have access to guns</a:t>
            </a:r>
          </a:p>
          <a:p>
            <a:pPr lvl="1"/>
            <a:r>
              <a:rPr lang="en-US" dirty="0"/>
              <a:t>Judge must review on the same day application is submitted and consider factors set out in the law (</a:t>
            </a:r>
            <a:r>
              <a:rPr lang="en-US" i="1" dirty="0"/>
              <a:t>e.g., </a:t>
            </a:r>
            <a:r>
              <a:rPr lang="en-US" dirty="0"/>
              <a:t>threats, use of physical force, violations of orders of protection, existence pending charges, attempts to purchase a gun, etc.)</a:t>
            </a:r>
          </a:p>
          <a:p>
            <a:pPr lvl="1"/>
            <a:r>
              <a:rPr lang="en-US" dirty="0"/>
              <a:t>Court can issue an immediate temporary ERPO, which will impose limits on ability to possess/buy guns, adds name to FBI background check database, suspend existing gun permits, etc.; formal ERPO hearing to follow, at which student can put on a defense.</a:t>
            </a:r>
          </a:p>
          <a:p>
            <a:endParaRPr lang="en-US" dirty="0"/>
          </a:p>
        </p:txBody>
      </p:sp>
      <p:sp>
        <p:nvSpPr>
          <p:cNvPr id="4" name="Footer Placeholder 3">
            <a:extLst>
              <a:ext uri="{FF2B5EF4-FFF2-40B4-BE49-F238E27FC236}">
                <a16:creationId xmlns:a16="http://schemas.microsoft.com/office/drawing/2014/main" id="{E18BACA7-2FC6-4F87-A047-8CFB2EEB46AF}"/>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F329FEF4-2207-4937-9675-729F1C243003}"/>
              </a:ext>
            </a:extLst>
          </p:cNvPr>
          <p:cNvSpPr>
            <a:spLocks noGrp="1"/>
          </p:cNvSpPr>
          <p:nvPr>
            <p:ph type="sldNum" sz="quarter" idx="12"/>
          </p:nvPr>
        </p:nvSpPr>
        <p:spPr/>
        <p:txBody>
          <a:bodyPr/>
          <a:lstStyle/>
          <a:p>
            <a:fld id="{0FF07B84-CC68-4728-8298-DE0276565C19}" type="slidenum">
              <a:rPr lang="en-US" smtClean="0"/>
              <a:t>15</a:t>
            </a:fld>
            <a:endParaRPr lang="en-US" dirty="0"/>
          </a:p>
        </p:txBody>
      </p:sp>
      <p:pic>
        <p:nvPicPr>
          <p:cNvPr id="6" name="Picture 5" descr="A close up of a mask&#10;&#10;Description automatically generated">
            <a:extLst>
              <a:ext uri="{FF2B5EF4-FFF2-40B4-BE49-F238E27FC236}">
                <a16:creationId xmlns:a16="http://schemas.microsoft.com/office/drawing/2014/main" id="{8AAC28D4-18E8-4F47-953B-766848D348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89230" y="340462"/>
            <a:ext cx="2651191" cy="2495654"/>
          </a:xfrm>
          <a:prstGeom prst="rect">
            <a:avLst/>
          </a:prstGeom>
        </p:spPr>
      </p:pic>
    </p:spTree>
    <p:extLst>
      <p:ext uri="{BB962C8B-B14F-4D97-AF65-F5344CB8AC3E}">
        <p14:creationId xmlns:p14="http://schemas.microsoft.com/office/powerpoint/2010/main" val="33256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76B5-BF05-488E-BEA7-BE78BA951C07}"/>
              </a:ext>
            </a:extLst>
          </p:cNvPr>
          <p:cNvSpPr>
            <a:spLocks noGrp="1"/>
          </p:cNvSpPr>
          <p:nvPr>
            <p:ph type="title"/>
          </p:nvPr>
        </p:nvSpPr>
        <p:spPr/>
        <p:txBody>
          <a:bodyPr/>
          <a:lstStyle/>
          <a:p>
            <a:r>
              <a:rPr lang="en-US" dirty="0"/>
              <a:t>Child abuse in an educational setting</a:t>
            </a:r>
          </a:p>
        </p:txBody>
      </p:sp>
      <p:sp>
        <p:nvSpPr>
          <p:cNvPr id="3" name="Content Placeholder 2">
            <a:extLst>
              <a:ext uri="{FF2B5EF4-FFF2-40B4-BE49-F238E27FC236}">
                <a16:creationId xmlns:a16="http://schemas.microsoft.com/office/drawing/2014/main" id="{87C079D3-F7B8-498E-A95C-834D7EB03000}"/>
              </a:ext>
            </a:extLst>
          </p:cNvPr>
          <p:cNvSpPr>
            <a:spLocks noGrp="1"/>
          </p:cNvSpPr>
          <p:nvPr>
            <p:ph idx="1"/>
          </p:nvPr>
        </p:nvSpPr>
        <p:spPr>
          <a:xfrm>
            <a:off x="1451579" y="1853754"/>
            <a:ext cx="9603275" cy="3612591"/>
          </a:xfrm>
        </p:spPr>
        <p:txBody>
          <a:bodyPr>
            <a:normAutofit fontScale="92500" lnSpcReduction="10000"/>
          </a:bodyPr>
          <a:lstStyle/>
          <a:p>
            <a:r>
              <a:rPr lang="en-US" dirty="0"/>
              <a:t>Article 23-B of the Education Law was amended, effective June 5, 2019, to expand the list of professionals who are mandated reporters to include licensed and registered physical therapists, licensed and registered occupational therapists, licensed and registered speech-language pathologists, teacher aides, school resource officers, and employees of bus companies that contract with schools to provide transportation, including bus drivers (Chapter 363 of the Laws of 2018).</a:t>
            </a:r>
          </a:p>
          <a:p>
            <a:r>
              <a:rPr lang="en-US" dirty="0"/>
              <a:t>Article 23-B was further amended by Chapter 164 of the Laws of 2019 to clarify that school bus drivers employed by a school are also required to report.</a:t>
            </a:r>
          </a:p>
          <a:p>
            <a:r>
              <a:rPr lang="en-US" dirty="0"/>
              <a:t>All mandated reporters must complete training regarding identification and reporting of abuse.</a:t>
            </a:r>
          </a:p>
          <a:p>
            <a:endParaRPr lang="en-US" dirty="0"/>
          </a:p>
        </p:txBody>
      </p:sp>
      <p:sp>
        <p:nvSpPr>
          <p:cNvPr id="4" name="Footer Placeholder 3">
            <a:extLst>
              <a:ext uri="{FF2B5EF4-FFF2-40B4-BE49-F238E27FC236}">
                <a16:creationId xmlns:a16="http://schemas.microsoft.com/office/drawing/2014/main" id="{3BD95500-2E60-4B04-8F8E-F242FFDA24AE}"/>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815D7D60-4BC9-48AF-B399-326E8EB7E537}"/>
              </a:ext>
            </a:extLst>
          </p:cNvPr>
          <p:cNvSpPr>
            <a:spLocks noGrp="1"/>
          </p:cNvSpPr>
          <p:nvPr>
            <p:ph type="sldNum" sz="quarter" idx="12"/>
          </p:nvPr>
        </p:nvSpPr>
        <p:spPr/>
        <p:txBody>
          <a:bodyPr/>
          <a:lstStyle/>
          <a:p>
            <a:fld id="{0FF07B84-CC68-4728-8298-DE0276565C19}" type="slidenum">
              <a:rPr lang="en-US" smtClean="0"/>
              <a:t>16</a:t>
            </a:fld>
            <a:endParaRPr lang="en-US" dirty="0"/>
          </a:p>
        </p:txBody>
      </p:sp>
      <p:pic>
        <p:nvPicPr>
          <p:cNvPr id="7" name="Picture 6">
            <a:extLst>
              <a:ext uri="{FF2B5EF4-FFF2-40B4-BE49-F238E27FC236}">
                <a16:creationId xmlns:a16="http://schemas.microsoft.com/office/drawing/2014/main" id="{E89AE186-045A-4FD8-8FBA-4D93407D88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66165" y="5178056"/>
            <a:ext cx="2274255" cy="1516170"/>
          </a:xfrm>
          <a:prstGeom prst="rect">
            <a:avLst/>
          </a:prstGeom>
        </p:spPr>
      </p:pic>
    </p:spTree>
    <p:extLst>
      <p:ext uri="{BB962C8B-B14F-4D97-AF65-F5344CB8AC3E}">
        <p14:creationId xmlns:p14="http://schemas.microsoft.com/office/powerpoint/2010/main" val="39141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C60E-AD00-47B8-8591-6B32C5CD0ADB}"/>
              </a:ext>
            </a:extLst>
          </p:cNvPr>
          <p:cNvSpPr>
            <a:spLocks noGrp="1"/>
          </p:cNvSpPr>
          <p:nvPr>
            <p:ph type="title"/>
          </p:nvPr>
        </p:nvSpPr>
        <p:spPr/>
        <p:txBody>
          <a:bodyPr/>
          <a:lstStyle/>
          <a:p>
            <a:r>
              <a:rPr lang="en-US" dirty="0"/>
              <a:t>Student records</a:t>
            </a:r>
          </a:p>
        </p:txBody>
      </p:sp>
      <p:sp>
        <p:nvSpPr>
          <p:cNvPr id="3" name="Content Placeholder 2">
            <a:extLst>
              <a:ext uri="{FF2B5EF4-FFF2-40B4-BE49-F238E27FC236}">
                <a16:creationId xmlns:a16="http://schemas.microsoft.com/office/drawing/2014/main" id="{90F8629D-374C-4A1A-911B-1B19A22D310D}"/>
              </a:ext>
            </a:extLst>
          </p:cNvPr>
          <p:cNvSpPr>
            <a:spLocks noGrp="1"/>
          </p:cNvSpPr>
          <p:nvPr>
            <p:ph idx="1"/>
          </p:nvPr>
        </p:nvSpPr>
        <p:spPr/>
        <p:txBody>
          <a:bodyPr/>
          <a:lstStyle/>
          <a:p>
            <a:r>
              <a:rPr lang="en-US" dirty="0"/>
              <a:t>State Budget legislation (Chapter 59 of the Laws of 2019) made permanent the provisions of law that prohibited the State 3-8 ELA and Math assessment scores from being included on a student’s permanent record.  Ch. 56 of the Laws of 2014, Part AA, Subpart B, Section 2, as amended by Ch. 59 of the Laws of 2018, Part CCC, Section 35.</a:t>
            </a:r>
          </a:p>
          <a:p>
            <a:endParaRPr lang="en-US" dirty="0"/>
          </a:p>
        </p:txBody>
      </p:sp>
      <p:sp>
        <p:nvSpPr>
          <p:cNvPr id="4" name="Footer Placeholder 3">
            <a:extLst>
              <a:ext uri="{FF2B5EF4-FFF2-40B4-BE49-F238E27FC236}">
                <a16:creationId xmlns:a16="http://schemas.microsoft.com/office/drawing/2014/main" id="{5DD8CD9B-CED5-4AF5-8F62-AD87FA1D62FB}"/>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1F0939D2-8549-4D63-AE76-5A594BD7F6A0}"/>
              </a:ext>
            </a:extLst>
          </p:cNvPr>
          <p:cNvSpPr>
            <a:spLocks noGrp="1"/>
          </p:cNvSpPr>
          <p:nvPr>
            <p:ph type="sldNum" sz="quarter" idx="12"/>
          </p:nvPr>
        </p:nvSpPr>
        <p:spPr/>
        <p:txBody>
          <a:bodyPr/>
          <a:lstStyle/>
          <a:p>
            <a:fld id="{0FF07B84-CC68-4728-8298-DE0276565C19}" type="slidenum">
              <a:rPr lang="en-US" smtClean="0"/>
              <a:t>17</a:t>
            </a:fld>
            <a:endParaRPr lang="en-US" dirty="0"/>
          </a:p>
        </p:txBody>
      </p:sp>
      <p:pic>
        <p:nvPicPr>
          <p:cNvPr id="6" name="Picture 5" descr="A picture containing cabinet, indoor, wall, sitting&#10;&#10;Description generated with very high confidence">
            <a:extLst>
              <a:ext uri="{FF2B5EF4-FFF2-40B4-BE49-F238E27FC236}">
                <a16:creationId xmlns:a16="http://schemas.microsoft.com/office/drawing/2014/main" id="{814F04D5-2788-4396-8B66-C58C61401A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6163" y="3870205"/>
            <a:ext cx="2879674" cy="1943780"/>
          </a:xfrm>
          <a:prstGeom prst="rect">
            <a:avLst/>
          </a:prstGeom>
        </p:spPr>
      </p:pic>
      <p:sp>
        <p:nvSpPr>
          <p:cNvPr id="7" name="TextBox 6">
            <a:extLst>
              <a:ext uri="{FF2B5EF4-FFF2-40B4-BE49-F238E27FC236}">
                <a16:creationId xmlns:a16="http://schemas.microsoft.com/office/drawing/2014/main" id="{1C4784CC-49D3-47CF-9526-D8E0B3A5E04F}"/>
              </a:ext>
            </a:extLst>
          </p:cNvPr>
          <p:cNvSpPr txBox="1"/>
          <p:nvPr/>
        </p:nvSpPr>
        <p:spPr>
          <a:xfrm>
            <a:off x="6700016" y="5813985"/>
            <a:ext cx="184731" cy="173124"/>
          </a:xfrm>
          <a:prstGeom prst="rect">
            <a:avLst/>
          </a:prstGeom>
          <a:solidFill>
            <a:srgbClr val="000000"/>
          </a:solidFill>
        </p:spPr>
        <p:txBody>
          <a:bodyPr wrap="none" rtlCol="0">
            <a:spAutoFit/>
          </a:bodyPr>
          <a:lstStyle/>
          <a:p>
            <a:pPr algn="r">
              <a:spcAft>
                <a:spcPts val="450"/>
              </a:spcAft>
            </a:pPr>
            <a:endParaRPr lang="en-US" sz="525" dirty="0">
              <a:solidFill>
                <a:srgbClr val="FFFFFF"/>
              </a:solidFill>
            </a:endParaRPr>
          </a:p>
        </p:txBody>
      </p:sp>
    </p:spTree>
    <p:extLst>
      <p:ext uri="{BB962C8B-B14F-4D97-AF65-F5344CB8AC3E}">
        <p14:creationId xmlns:p14="http://schemas.microsoft.com/office/powerpoint/2010/main" val="355405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DDCF-AE16-4296-9609-B053A5B94B13}"/>
              </a:ext>
            </a:extLst>
          </p:cNvPr>
          <p:cNvSpPr>
            <a:spLocks noGrp="1"/>
          </p:cNvSpPr>
          <p:nvPr>
            <p:ph type="title"/>
          </p:nvPr>
        </p:nvSpPr>
        <p:spPr/>
        <p:txBody>
          <a:bodyPr/>
          <a:lstStyle/>
          <a:p>
            <a:r>
              <a:rPr lang="en-US" dirty="0"/>
              <a:t>Data Privacy</a:t>
            </a:r>
          </a:p>
        </p:txBody>
      </p:sp>
      <p:sp>
        <p:nvSpPr>
          <p:cNvPr id="3" name="Content Placeholder 2">
            <a:extLst>
              <a:ext uri="{FF2B5EF4-FFF2-40B4-BE49-F238E27FC236}">
                <a16:creationId xmlns:a16="http://schemas.microsoft.com/office/drawing/2014/main" id="{4C98D5AE-C641-4FB5-A1A0-A81880ED876F}"/>
              </a:ext>
            </a:extLst>
          </p:cNvPr>
          <p:cNvSpPr>
            <a:spLocks noGrp="1"/>
          </p:cNvSpPr>
          <p:nvPr>
            <p:ph idx="1"/>
          </p:nvPr>
        </p:nvSpPr>
        <p:spPr>
          <a:xfrm>
            <a:off x="1451579" y="1853754"/>
            <a:ext cx="9603275" cy="4465159"/>
          </a:xfrm>
        </p:spPr>
        <p:txBody>
          <a:bodyPr>
            <a:normAutofit/>
          </a:bodyPr>
          <a:lstStyle/>
          <a:p>
            <a:r>
              <a:rPr lang="en-US" dirty="0"/>
              <a:t>The State Education Department has proposed regulations relating to the protection of the privacy and security of personally identifiable information (PII) of students (as well as the APPR data of teachers and principals) to implement the provisions of Education Law §2-d which was added by Chapter 56 of the Laws of 2014, effective April 2014.</a:t>
            </a:r>
          </a:p>
          <a:p>
            <a:r>
              <a:rPr lang="en-US" dirty="0"/>
              <a:t>Among other things, the proposed regulations are intended to clarify: the complaint and reporting requirements; the use or disclosure of PII by third party contractors;  and the requirements of the required data security and privacy plan.  The proposed regulations would give school districts until July 1, 2020 to adopt and publish a data security and privacy plan.</a:t>
            </a:r>
          </a:p>
          <a:p>
            <a:r>
              <a:rPr lang="en-US" dirty="0"/>
              <a:t>The proposed regulations are currently scheduled for adoption at the October Regents meeting.</a:t>
            </a:r>
          </a:p>
          <a:p>
            <a:endParaRPr lang="en-US" dirty="0"/>
          </a:p>
        </p:txBody>
      </p:sp>
      <p:sp>
        <p:nvSpPr>
          <p:cNvPr id="4" name="Footer Placeholder 3">
            <a:extLst>
              <a:ext uri="{FF2B5EF4-FFF2-40B4-BE49-F238E27FC236}">
                <a16:creationId xmlns:a16="http://schemas.microsoft.com/office/drawing/2014/main" id="{243BAD4E-53D8-4DAC-97CD-5C3E0B638445}"/>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5B059200-1CC9-43BF-B906-D0A79D06C55F}"/>
              </a:ext>
            </a:extLst>
          </p:cNvPr>
          <p:cNvSpPr>
            <a:spLocks noGrp="1"/>
          </p:cNvSpPr>
          <p:nvPr>
            <p:ph type="sldNum" sz="quarter" idx="12"/>
          </p:nvPr>
        </p:nvSpPr>
        <p:spPr/>
        <p:txBody>
          <a:bodyPr/>
          <a:lstStyle/>
          <a:p>
            <a:fld id="{0FF07B84-CC68-4728-8298-DE0276565C19}" type="slidenum">
              <a:rPr lang="en-US" smtClean="0"/>
              <a:t>18</a:t>
            </a:fld>
            <a:endParaRPr lang="en-US" dirty="0"/>
          </a:p>
        </p:txBody>
      </p:sp>
      <p:pic>
        <p:nvPicPr>
          <p:cNvPr id="7" name="Picture 6" descr="A picture containing electronics, circuit&#10;&#10;Description automatically generated">
            <a:extLst>
              <a:ext uri="{FF2B5EF4-FFF2-40B4-BE49-F238E27FC236}">
                <a16:creationId xmlns:a16="http://schemas.microsoft.com/office/drawing/2014/main" id="{858DF372-D167-4495-9E1F-E57ECECA30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20671" y="255258"/>
            <a:ext cx="3828046" cy="1418410"/>
          </a:xfrm>
          <a:prstGeom prst="rect">
            <a:avLst/>
          </a:prstGeom>
        </p:spPr>
      </p:pic>
    </p:spTree>
    <p:extLst>
      <p:ext uri="{BB962C8B-B14F-4D97-AF65-F5344CB8AC3E}">
        <p14:creationId xmlns:p14="http://schemas.microsoft.com/office/powerpoint/2010/main" val="132054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7ACD-E944-487E-A568-32820CF1E072}"/>
              </a:ext>
            </a:extLst>
          </p:cNvPr>
          <p:cNvSpPr>
            <a:spLocks noGrp="1"/>
          </p:cNvSpPr>
          <p:nvPr>
            <p:ph type="title"/>
          </p:nvPr>
        </p:nvSpPr>
        <p:spPr/>
        <p:txBody>
          <a:bodyPr/>
          <a:lstStyle/>
          <a:p>
            <a:r>
              <a:rPr lang="en-US" dirty="0"/>
              <a:t>Foster care Tuition </a:t>
            </a:r>
          </a:p>
        </p:txBody>
      </p:sp>
      <p:sp>
        <p:nvSpPr>
          <p:cNvPr id="3" name="Content Placeholder 2">
            <a:extLst>
              <a:ext uri="{FF2B5EF4-FFF2-40B4-BE49-F238E27FC236}">
                <a16:creationId xmlns:a16="http://schemas.microsoft.com/office/drawing/2014/main" id="{33466C93-09B0-4EDB-A6BC-99D130C57DC4}"/>
              </a:ext>
            </a:extLst>
          </p:cNvPr>
          <p:cNvSpPr>
            <a:spLocks noGrp="1"/>
          </p:cNvSpPr>
          <p:nvPr>
            <p:ph idx="1"/>
          </p:nvPr>
        </p:nvSpPr>
        <p:spPr>
          <a:xfrm>
            <a:off x="1451579" y="2015732"/>
            <a:ext cx="9603275" cy="4037749"/>
          </a:xfrm>
        </p:spPr>
        <p:txBody>
          <a:bodyPr>
            <a:normAutofit/>
          </a:bodyPr>
          <a:lstStyle/>
          <a:p>
            <a:r>
              <a:rPr lang="en-US" dirty="0"/>
              <a:t>In the </a:t>
            </a:r>
            <a:r>
              <a:rPr lang="en-US" i="1" dirty="0"/>
              <a:t>Appeal of the Bd. of Educ. Menands UFSD</a:t>
            </a:r>
            <a:r>
              <a:rPr lang="en-US" dirty="0"/>
              <a:t>, Decision No.  17,713 (7/26/19),  the Commissioner of Education sustained the petitioner school district’s appeal contesting fiscal responsibility for tuition costs for a student in foster care who was being educated by another school district.</a:t>
            </a:r>
          </a:p>
          <a:p>
            <a:r>
              <a:rPr lang="en-US" dirty="0"/>
              <a:t>In that case the student’s only connection to the petitioner school district was his brief temporary stay in a homeless shelter located in the district before entering foster care.</a:t>
            </a:r>
          </a:p>
          <a:p>
            <a:r>
              <a:rPr lang="en-US" dirty="0"/>
              <a:t>The Commissioner held that the petitioner district could not be considered the “district of residence” under Education Law §3202(4) (now referred to in the statute as “district of origin”) because his temporary placement in the shelter did not establish residence in petitioner district.</a:t>
            </a:r>
          </a:p>
        </p:txBody>
      </p:sp>
      <p:pic>
        <p:nvPicPr>
          <p:cNvPr id="5" name="Picture 4">
            <a:extLst>
              <a:ext uri="{FF2B5EF4-FFF2-40B4-BE49-F238E27FC236}">
                <a16:creationId xmlns:a16="http://schemas.microsoft.com/office/drawing/2014/main" id="{D4A1D1EB-B37C-42AB-85CF-DE0E38E211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53091" y="375843"/>
            <a:ext cx="2801763" cy="1349837"/>
          </a:xfrm>
          <a:prstGeom prst="rect">
            <a:avLst/>
          </a:prstGeom>
        </p:spPr>
      </p:pic>
      <p:sp>
        <p:nvSpPr>
          <p:cNvPr id="4" name="Footer Placeholder 3">
            <a:extLst>
              <a:ext uri="{FF2B5EF4-FFF2-40B4-BE49-F238E27FC236}">
                <a16:creationId xmlns:a16="http://schemas.microsoft.com/office/drawing/2014/main" id="{947A6A50-30DC-4D02-850C-D72C0A0F09FA}"/>
              </a:ext>
            </a:extLst>
          </p:cNvPr>
          <p:cNvSpPr>
            <a:spLocks noGrp="1"/>
          </p:cNvSpPr>
          <p:nvPr>
            <p:ph type="ftr" sz="quarter" idx="11"/>
          </p:nvPr>
        </p:nvSpPr>
        <p:spPr/>
        <p:txBody>
          <a:bodyPr/>
          <a:lstStyle/>
          <a:p>
            <a:r>
              <a:rPr lang="en-US" dirty="0"/>
              <a:t>Guercio &amp; Guercio, LLP</a:t>
            </a:r>
          </a:p>
        </p:txBody>
      </p:sp>
      <p:sp>
        <p:nvSpPr>
          <p:cNvPr id="6" name="Slide Number Placeholder 5">
            <a:extLst>
              <a:ext uri="{FF2B5EF4-FFF2-40B4-BE49-F238E27FC236}">
                <a16:creationId xmlns:a16="http://schemas.microsoft.com/office/drawing/2014/main" id="{6F886610-0014-4872-96C7-D9ED0E4E3883}"/>
              </a:ext>
            </a:extLst>
          </p:cNvPr>
          <p:cNvSpPr>
            <a:spLocks noGrp="1"/>
          </p:cNvSpPr>
          <p:nvPr>
            <p:ph type="sldNum" sz="quarter" idx="12"/>
          </p:nvPr>
        </p:nvSpPr>
        <p:spPr/>
        <p:txBody>
          <a:bodyPr/>
          <a:lstStyle/>
          <a:p>
            <a:fld id="{0FF07B84-CC68-4728-8298-DE0276565C19}" type="slidenum">
              <a:rPr lang="en-US" smtClean="0"/>
              <a:t>19</a:t>
            </a:fld>
            <a:endParaRPr lang="en-US" dirty="0"/>
          </a:p>
        </p:txBody>
      </p:sp>
    </p:spTree>
    <p:extLst>
      <p:ext uri="{BB962C8B-B14F-4D97-AF65-F5344CB8AC3E}">
        <p14:creationId xmlns:p14="http://schemas.microsoft.com/office/powerpoint/2010/main" val="305480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7E6957-7598-419A-8DC4-1970327F5D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071" y="329308"/>
            <a:ext cx="2852929" cy="1504920"/>
          </a:xfrm>
          <a:prstGeom prst="rect">
            <a:avLst/>
          </a:prstGeom>
          <a:ln w="9525">
            <a:noFill/>
          </a:ln>
        </p:spPr>
      </p:pic>
      <p:sp>
        <p:nvSpPr>
          <p:cNvPr id="2" name="Title 1">
            <a:extLst>
              <a:ext uri="{FF2B5EF4-FFF2-40B4-BE49-F238E27FC236}">
                <a16:creationId xmlns:a16="http://schemas.microsoft.com/office/drawing/2014/main" id="{4AFF00D3-A1FB-45A3-BEBC-E7EA920A2F96}"/>
              </a:ext>
            </a:extLst>
          </p:cNvPr>
          <p:cNvSpPr>
            <a:spLocks noGrp="1"/>
          </p:cNvSpPr>
          <p:nvPr>
            <p:ph type="title"/>
          </p:nvPr>
        </p:nvSpPr>
        <p:spPr>
          <a:xfrm>
            <a:off x="1731214" y="745128"/>
            <a:ext cx="3498979" cy="2453676"/>
          </a:xfrm>
        </p:spPr>
        <p:txBody>
          <a:bodyPr>
            <a:normAutofit/>
          </a:bodyPr>
          <a:lstStyle/>
          <a:p>
            <a:r>
              <a:rPr lang="en-US" dirty="0"/>
              <a:t>Legal Developments</a:t>
            </a:r>
          </a:p>
        </p:txBody>
      </p:sp>
      <p:sp>
        <p:nvSpPr>
          <p:cNvPr id="3" name="Content Placeholder 2">
            <a:extLst>
              <a:ext uri="{FF2B5EF4-FFF2-40B4-BE49-F238E27FC236}">
                <a16:creationId xmlns:a16="http://schemas.microsoft.com/office/drawing/2014/main" id="{6E0B8D3A-48D6-4774-A22E-E2B760236ADE}"/>
              </a:ext>
            </a:extLst>
          </p:cNvPr>
          <p:cNvSpPr>
            <a:spLocks noGrp="1"/>
          </p:cNvSpPr>
          <p:nvPr>
            <p:ph idx="1"/>
          </p:nvPr>
        </p:nvSpPr>
        <p:spPr>
          <a:xfrm>
            <a:off x="1731215" y="2194560"/>
            <a:ext cx="9669106" cy="3857247"/>
          </a:xfrm>
        </p:spPr>
        <p:txBody>
          <a:bodyPr>
            <a:noAutofit/>
          </a:bodyPr>
          <a:lstStyle/>
          <a:p>
            <a:pPr>
              <a:lnSpc>
                <a:spcPct val="110000"/>
              </a:lnSpc>
            </a:pPr>
            <a:r>
              <a:rPr lang="en-US" dirty="0"/>
              <a:t>Significant Developments from</a:t>
            </a:r>
          </a:p>
          <a:p>
            <a:pPr lvl="1">
              <a:lnSpc>
                <a:spcPct val="110000"/>
              </a:lnSpc>
            </a:pPr>
            <a:r>
              <a:rPr lang="en-US" sz="1800" dirty="0"/>
              <a:t>The Courts</a:t>
            </a:r>
          </a:p>
          <a:p>
            <a:pPr lvl="1">
              <a:lnSpc>
                <a:spcPct val="110000"/>
              </a:lnSpc>
            </a:pPr>
            <a:r>
              <a:rPr lang="en-US" sz="1800" dirty="0"/>
              <a:t>Commissioner of Education</a:t>
            </a:r>
          </a:p>
          <a:p>
            <a:pPr lvl="1">
              <a:lnSpc>
                <a:spcPct val="110000"/>
              </a:lnSpc>
            </a:pPr>
            <a:r>
              <a:rPr lang="en-US" dirty="0"/>
              <a:t>Administrative Agencies</a:t>
            </a:r>
            <a:endParaRPr lang="en-US" sz="1800" dirty="0"/>
          </a:p>
          <a:p>
            <a:pPr lvl="1">
              <a:lnSpc>
                <a:spcPct val="110000"/>
              </a:lnSpc>
            </a:pPr>
            <a:r>
              <a:rPr lang="en-US" sz="1800" dirty="0"/>
              <a:t>State and Federal Guidance</a:t>
            </a:r>
          </a:p>
          <a:p>
            <a:pPr lvl="1">
              <a:lnSpc>
                <a:spcPct val="110000"/>
              </a:lnSpc>
            </a:pPr>
            <a:r>
              <a:rPr lang="en-US" sz="1800" dirty="0"/>
              <a:t>The Legislature (statutes)</a:t>
            </a:r>
          </a:p>
          <a:p>
            <a:pPr lvl="1">
              <a:lnSpc>
                <a:spcPct val="110000"/>
              </a:lnSpc>
            </a:pPr>
            <a:r>
              <a:rPr lang="en-US" sz="1800" dirty="0"/>
              <a:t>The Board of Regents (regulations)</a:t>
            </a:r>
          </a:p>
        </p:txBody>
      </p:sp>
      <p:sp>
        <p:nvSpPr>
          <p:cNvPr id="7" name="Footer Placeholder 6">
            <a:extLst>
              <a:ext uri="{FF2B5EF4-FFF2-40B4-BE49-F238E27FC236}">
                <a16:creationId xmlns:a16="http://schemas.microsoft.com/office/drawing/2014/main" id="{C3EAC2E7-DEC0-4B2C-951C-984D4A83C8D5}"/>
              </a:ext>
            </a:extLst>
          </p:cNvPr>
          <p:cNvSpPr>
            <a:spLocks noGrp="1"/>
          </p:cNvSpPr>
          <p:nvPr>
            <p:ph type="ftr" sz="quarter" idx="11"/>
          </p:nvPr>
        </p:nvSpPr>
        <p:spPr/>
        <p:txBody>
          <a:bodyPr/>
          <a:lstStyle/>
          <a:p>
            <a:r>
              <a:rPr lang="en-US" dirty="0"/>
              <a:t>Guercio &amp; Guercio, LLP</a:t>
            </a:r>
          </a:p>
        </p:txBody>
      </p:sp>
      <p:sp>
        <p:nvSpPr>
          <p:cNvPr id="8" name="Slide Number Placeholder 7">
            <a:extLst>
              <a:ext uri="{FF2B5EF4-FFF2-40B4-BE49-F238E27FC236}">
                <a16:creationId xmlns:a16="http://schemas.microsoft.com/office/drawing/2014/main" id="{5B78EAE0-698D-45E1-8F06-FF5F743249F6}"/>
              </a:ext>
            </a:extLst>
          </p:cNvPr>
          <p:cNvSpPr>
            <a:spLocks noGrp="1"/>
          </p:cNvSpPr>
          <p:nvPr>
            <p:ph type="sldNum" sz="quarter" idx="12"/>
          </p:nvPr>
        </p:nvSpPr>
        <p:spPr/>
        <p:txBody>
          <a:bodyPr/>
          <a:lstStyle/>
          <a:p>
            <a:fld id="{0FF07B84-CC68-4728-8298-DE0276565C19}" type="slidenum">
              <a:rPr lang="en-US" smtClean="0"/>
              <a:t>2</a:t>
            </a:fld>
            <a:endParaRPr lang="en-US" dirty="0"/>
          </a:p>
        </p:txBody>
      </p:sp>
    </p:spTree>
    <p:extLst>
      <p:ext uri="{BB962C8B-B14F-4D97-AF65-F5344CB8AC3E}">
        <p14:creationId xmlns:p14="http://schemas.microsoft.com/office/powerpoint/2010/main" val="219036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8908-2E51-496D-97D4-C43D246989DF}"/>
              </a:ext>
            </a:extLst>
          </p:cNvPr>
          <p:cNvSpPr>
            <a:spLocks noGrp="1"/>
          </p:cNvSpPr>
          <p:nvPr>
            <p:ph type="title"/>
          </p:nvPr>
        </p:nvSpPr>
        <p:spPr/>
        <p:txBody>
          <a:bodyPr/>
          <a:lstStyle/>
          <a:p>
            <a:r>
              <a:rPr lang="en-US" dirty="0"/>
              <a:t>Foster care tuition</a:t>
            </a:r>
          </a:p>
        </p:txBody>
      </p:sp>
      <p:sp>
        <p:nvSpPr>
          <p:cNvPr id="3" name="Content Placeholder 2">
            <a:extLst>
              <a:ext uri="{FF2B5EF4-FFF2-40B4-BE49-F238E27FC236}">
                <a16:creationId xmlns:a16="http://schemas.microsoft.com/office/drawing/2014/main" id="{F838A9BD-E8E0-4E2D-B98B-550C5DAE0D7F}"/>
              </a:ext>
            </a:extLst>
          </p:cNvPr>
          <p:cNvSpPr>
            <a:spLocks noGrp="1"/>
          </p:cNvSpPr>
          <p:nvPr>
            <p:ph idx="1"/>
          </p:nvPr>
        </p:nvSpPr>
        <p:spPr>
          <a:xfrm>
            <a:off x="1451579" y="1798870"/>
            <a:ext cx="9603275" cy="4445176"/>
          </a:xfrm>
        </p:spPr>
        <p:txBody>
          <a:bodyPr>
            <a:normAutofit lnSpcReduction="10000"/>
          </a:bodyPr>
          <a:lstStyle/>
          <a:p>
            <a:r>
              <a:rPr lang="en-US" dirty="0"/>
              <a:t>In addition, the Commissioner found that there was no evidence that respondent County Department of Social Services (DCYF) met its obligations under Education Law §3202(4)(f). </a:t>
            </a:r>
          </a:p>
          <a:p>
            <a:r>
              <a:rPr lang="en-US" dirty="0"/>
              <a:t>Specifically, it was clear from the record that respondent DCYF failed to generate the required LDSS-2999 form for over a year until prompted to do so by the respondent school district that provided education to the student, failed to notify petitioner district that it had been designated as the school district of residence at any time, and failed to make a final determination in a timely manner after petitioner objected to the designation, all in direct violation of its obligations under Education Law §3202(4)(f).</a:t>
            </a:r>
          </a:p>
          <a:p>
            <a:r>
              <a:rPr lang="en-US" dirty="0"/>
              <a:t>Accordingly, the Commissioner assigned fiscal responsibility to DCYF during the pendency of the appeal and ordered DCYF to pay the student’s tuition costs from September 2017 to the date of the Commissioner’s decision.</a:t>
            </a:r>
          </a:p>
        </p:txBody>
      </p:sp>
      <p:sp>
        <p:nvSpPr>
          <p:cNvPr id="4" name="Footer Placeholder 3">
            <a:extLst>
              <a:ext uri="{FF2B5EF4-FFF2-40B4-BE49-F238E27FC236}">
                <a16:creationId xmlns:a16="http://schemas.microsoft.com/office/drawing/2014/main" id="{7780ABFD-AB96-408C-BF81-3CE7B1E49BB4}"/>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7D4171C8-95F4-4EE4-A9FE-73B07295600D}"/>
              </a:ext>
            </a:extLst>
          </p:cNvPr>
          <p:cNvSpPr>
            <a:spLocks noGrp="1"/>
          </p:cNvSpPr>
          <p:nvPr>
            <p:ph type="sldNum" sz="quarter" idx="12"/>
          </p:nvPr>
        </p:nvSpPr>
        <p:spPr/>
        <p:txBody>
          <a:bodyPr/>
          <a:lstStyle/>
          <a:p>
            <a:fld id="{0FF07B84-CC68-4728-8298-DE0276565C19}" type="slidenum">
              <a:rPr lang="en-US" smtClean="0"/>
              <a:t>20</a:t>
            </a:fld>
            <a:endParaRPr lang="en-US" dirty="0"/>
          </a:p>
        </p:txBody>
      </p:sp>
      <p:pic>
        <p:nvPicPr>
          <p:cNvPr id="6" name="Content Placeholder 8" descr="A picture containing text, businesscard&#10;&#10;Description automatically generated">
            <a:extLst>
              <a:ext uri="{FF2B5EF4-FFF2-40B4-BE49-F238E27FC236}">
                <a16:creationId xmlns:a16="http://schemas.microsoft.com/office/drawing/2014/main" id="{2CA75B7C-FD90-4762-874F-634D27684A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62949" y="223102"/>
            <a:ext cx="1946829" cy="1409756"/>
          </a:xfrm>
          <a:prstGeom prst="rect">
            <a:avLst/>
          </a:prstGeom>
        </p:spPr>
      </p:pic>
    </p:spTree>
    <p:extLst>
      <p:ext uri="{BB962C8B-B14F-4D97-AF65-F5344CB8AC3E}">
        <p14:creationId xmlns:p14="http://schemas.microsoft.com/office/powerpoint/2010/main" val="283899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9B3B-A127-4DDC-A029-393773D5830F}"/>
              </a:ext>
            </a:extLst>
          </p:cNvPr>
          <p:cNvSpPr>
            <a:spLocks noGrp="1"/>
          </p:cNvSpPr>
          <p:nvPr>
            <p:ph type="title"/>
          </p:nvPr>
        </p:nvSpPr>
        <p:spPr>
          <a:xfrm>
            <a:off x="1451579" y="867037"/>
            <a:ext cx="9603275" cy="1049235"/>
          </a:xfrm>
        </p:spPr>
        <p:txBody>
          <a:bodyPr/>
          <a:lstStyle/>
          <a:p>
            <a:r>
              <a:rPr lang="en-US" dirty="0"/>
              <a:t>Academic integrity</a:t>
            </a:r>
          </a:p>
        </p:txBody>
      </p:sp>
      <p:sp>
        <p:nvSpPr>
          <p:cNvPr id="3" name="Content Placeholder 2">
            <a:extLst>
              <a:ext uri="{FF2B5EF4-FFF2-40B4-BE49-F238E27FC236}">
                <a16:creationId xmlns:a16="http://schemas.microsoft.com/office/drawing/2014/main" id="{D2319B9F-D6BB-4DA8-AFD6-EB626CC084C4}"/>
              </a:ext>
            </a:extLst>
          </p:cNvPr>
          <p:cNvSpPr>
            <a:spLocks noGrp="1"/>
          </p:cNvSpPr>
          <p:nvPr>
            <p:ph idx="1"/>
          </p:nvPr>
        </p:nvSpPr>
        <p:spPr>
          <a:xfrm>
            <a:off x="1451579" y="2015732"/>
            <a:ext cx="9603275" cy="3909580"/>
          </a:xfrm>
        </p:spPr>
        <p:txBody>
          <a:bodyPr>
            <a:normAutofit/>
          </a:bodyPr>
          <a:lstStyle/>
          <a:p>
            <a:r>
              <a:rPr lang="en-US" dirty="0"/>
              <a:t>In two decisions, the Commissioner upheld the actions a school district took in response to student cheating on exams.</a:t>
            </a:r>
          </a:p>
          <a:p>
            <a:r>
              <a:rPr lang="en-US" dirty="0"/>
              <a:t>In </a:t>
            </a:r>
            <a:r>
              <a:rPr lang="en-US" i="1" dirty="0"/>
              <a:t>Appeal of L.M.</a:t>
            </a:r>
            <a:r>
              <a:rPr lang="en-US" dirty="0"/>
              <a:t>, Decision No. 17,561 (December 21, 2018) and </a:t>
            </a:r>
            <a:r>
              <a:rPr lang="en-US" i="1" dirty="0"/>
              <a:t>Appeal of S.B., </a:t>
            </a:r>
            <a:r>
              <a:rPr lang="en-US" dirty="0"/>
              <a:t>Decision No. 17,563 (December 21, 2018), petitioners challenged grades of zero awarded after an investigation revealed cheating on a physics exam.</a:t>
            </a:r>
          </a:p>
          <a:p>
            <a:endParaRPr lang="en-US" dirty="0"/>
          </a:p>
        </p:txBody>
      </p:sp>
      <p:pic>
        <p:nvPicPr>
          <p:cNvPr id="5" name="Picture 4">
            <a:extLst>
              <a:ext uri="{FF2B5EF4-FFF2-40B4-BE49-F238E27FC236}">
                <a16:creationId xmlns:a16="http://schemas.microsoft.com/office/drawing/2014/main" id="{90992232-6844-4AF4-BC1B-21B315660B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99812" y="384048"/>
            <a:ext cx="2087880" cy="1252728"/>
          </a:xfrm>
          <a:prstGeom prst="rect">
            <a:avLst/>
          </a:prstGeom>
        </p:spPr>
      </p:pic>
      <p:sp>
        <p:nvSpPr>
          <p:cNvPr id="4" name="Footer Placeholder 3">
            <a:extLst>
              <a:ext uri="{FF2B5EF4-FFF2-40B4-BE49-F238E27FC236}">
                <a16:creationId xmlns:a16="http://schemas.microsoft.com/office/drawing/2014/main" id="{33DA3234-9688-4B5E-9411-25E2E4ABEE70}"/>
              </a:ext>
            </a:extLst>
          </p:cNvPr>
          <p:cNvSpPr>
            <a:spLocks noGrp="1"/>
          </p:cNvSpPr>
          <p:nvPr>
            <p:ph type="ftr" sz="quarter" idx="11"/>
          </p:nvPr>
        </p:nvSpPr>
        <p:spPr/>
        <p:txBody>
          <a:bodyPr/>
          <a:lstStyle/>
          <a:p>
            <a:r>
              <a:rPr lang="en-US" dirty="0"/>
              <a:t>Guercio &amp; Guercio, LLP</a:t>
            </a:r>
          </a:p>
        </p:txBody>
      </p:sp>
      <p:sp>
        <p:nvSpPr>
          <p:cNvPr id="6" name="Slide Number Placeholder 5">
            <a:extLst>
              <a:ext uri="{FF2B5EF4-FFF2-40B4-BE49-F238E27FC236}">
                <a16:creationId xmlns:a16="http://schemas.microsoft.com/office/drawing/2014/main" id="{9CECC942-8227-415C-981D-2ED1DA52CB74}"/>
              </a:ext>
            </a:extLst>
          </p:cNvPr>
          <p:cNvSpPr>
            <a:spLocks noGrp="1"/>
          </p:cNvSpPr>
          <p:nvPr>
            <p:ph type="sldNum" sz="quarter" idx="12"/>
          </p:nvPr>
        </p:nvSpPr>
        <p:spPr/>
        <p:txBody>
          <a:bodyPr/>
          <a:lstStyle/>
          <a:p>
            <a:fld id="{0FF07B84-CC68-4728-8298-DE0276565C19}" type="slidenum">
              <a:rPr lang="en-US" smtClean="0"/>
              <a:t>21</a:t>
            </a:fld>
            <a:endParaRPr lang="en-US" dirty="0"/>
          </a:p>
        </p:txBody>
      </p:sp>
    </p:spTree>
    <p:extLst>
      <p:ext uri="{BB962C8B-B14F-4D97-AF65-F5344CB8AC3E}">
        <p14:creationId xmlns:p14="http://schemas.microsoft.com/office/powerpoint/2010/main" val="32611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594A-8572-4035-9E28-6808211F4800}"/>
              </a:ext>
            </a:extLst>
          </p:cNvPr>
          <p:cNvSpPr>
            <a:spLocks noGrp="1"/>
          </p:cNvSpPr>
          <p:nvPr>
            <p:ph type="title"/>
          </p:nvPr>
        </p:nvSpPr>
        <p:spPr/>
        <p:txBody>
          <a:bodyPr/>
          <a:lstStyle/>
          <a:p>
            <a:r>
              <a:rPr lang="en-US" dirty="0"/>
              <a:t>ACADEMIC integrity</a:t>
            </a:r>
          </a:p>
        </p:txBody>
      </p:sp>
      <p:sp>
        <p:nvSpPr>
          <p:cNvPr id="3" name="Content Placeholder 2">
            <a:extLst>
              <a:ext uri="{FF2B5EF4-FFF2-40B4-BE49-F238E27FC236}">
                <a16:creationId xmlns:a16="http://schemas.microsoft.com/office/drawing/2014/main" id="{74FF4FDC-990A-43E9-A44E-7FAAE02AEC7D}"/>
              </a:ext>
            </a:extLst>
          </p:cNvPr>
          <p:cNvSpPr>
            <a:spLocks noGrp="1"/>
          </p:cNvSpPr>
          <p:nvPr>
            <p:ph idx="1"/>
          </p:nvPr>
        </p:nvSpPr>
        <p:spPr/>
        <p:txBody>
          <a:bodyPr>
            <a:normAutofit fontScale="92500" lnSpcReduction="20000"/>
          </a:bodyPr>
          <a:lstStyle/>
          <a:p>
            <a:r>
              <a:rPr lang="en-US" dirty="0"/>
              <a:t>Investigation showed a teacher’s secure files were breached by a former student who sold a flash drive with the 2015 test answers to two current students, who emailed it to other students.  The 2015 exam was identical to the exam administered. </a:t>
            </a:r>
          </a:p>
          <a:p>
            <a:r>
              <a:rPr lang="en-US" dirty="0"/>
              <a:t>The 2 students received a grade of zero on the midterm and a second quarter grade of 50, as per district policy; the student who purchased the material was also suspended.</a:t>
            </a:r>
          </a:p>
          <a:p>
            <a:r>
              <a:rPr lang="en-US" dirty="0"/>
              <a:t>Commissioner rejected arguments that:  (1) §3214 due process was not provided, holding that §3214 applies only to suspensions, not academic consequences; (2) the students lacked notice of what constitutes cheating because the code of conduct did not contain an example that involved receipt of materials before a test; (3) the students did not know that the test they were about to take was the same as the 2015 test they stole.</a:t>
            </a:r>
          </a:p>
          <a:p>
            <a:endParaRPr lang="en-US" dirty="0"/>
          </a:p>
        </p:txBody>
      </p:sp>
      <p:sp>
        <p:nvSpPr>
          <p:cNvPr id="4" name="Footer Placeholder 3">
            <a:extLst>
              <a:ext uri="{FF2B5EF4-FFF2-40B4-BE49-F238E27FC236}">
                <a16:creationId xmlns:a16="http://schemas.microsoft.com/office/drawing/2014/main" id="{AA46E9BA-2D26-4FBA-9D4D-84028942CAEC}"/>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CF1B5FEA-820E-4F32-9793-C79376DF6730}"/>
              </a:ext>
            </a:extLst>
          </p:cNvPr>
          <p:cNvSpPr>
            <a:spLocks noGrp="1"/>
          </p:cNvSpPr>
          <p:nvPr>
            <p:ph type="sldNum" sz="quarter" idx="12"/>
          </p:nvPr>
        </p:nvSpPr>
        <p:spPr/>
        <p:txBody>
          <a:bodyPr/>
          <a:lstStyle/>
          <a:p>
            <a:fld id="{0FF07B84-CC68-4728-8298-DE0276565C19}" type="slidenum">
              <a:rPr lang="en-US" smtClean="0"/>
              <a:t>22</a:t>
            </a:fld>
            <a:endParaRPr lang="en-US" dirty="0"/>
          </a:p>
        </p:txBody>
      </p:sp>
      <p:pic>
        <p:nvPicPr>
          <p:cNvPr id="6" name="Graphic 5" descr="DictionaryRemove">
            <a:extLst>
              <a:ext uri="{FF2B5EF4-FFF2-40B4-BE49-F238E27FC236}">
                <a16:creationId xmlns:a16="http://schemas.microsoft.com/office/drawing/2014/main" id="{0D233290-2F22-4BD0-AFAB-BC0AFAACC9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996" y="148856"/>
            <a:ext cx="1619838" cy="1619838"/>
          </a:xfrm>
          <a:prstGeom prst="rect">
            <a:avLst/>
          </a:prstGeom>
        </p:spPr>
      </p:pic>
    </p:spTree>
    <p:extLst>
      <p:ext uri="{BB962C8B-B14F-4D97-AF65-F5344CB8AC3E}">
        <p14:creationId xmlns:p14="http://schemas.microsoft.com/office/powerpoint/2010/main" val="376686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289E-6E68-492D-B08F-BA528C7B9A1D}"/>
              </a:ext>
            </a:extLst>
          </p:cNvPr>
          <p:cNvSpPr>
            <a:spLocks noGrp="1"/>
          </p:cNvSpPr>
          <p:nvPr>
            <p:ph type="title"/>
          </p:nvPr>
        </p:nvSpPr>
        <p:spPr/>
        <p:txBody>
          <a:bodyPr/>
          <a:lstStyle/>
          <a:p>
            <a:r>
              <a:rPr lang="en-US" dirty="0"/>
              <a:t>Student discipline</a:t>
            </a:r>
          </a:p>
        </p:txBody>
      </p:sp>
      <p:sp>
        <p:nvSpPr>
          <p:cNvPr id="3" name="Content Placeholder 2">
            <a:extLst>
              <a:ext uri="{FF2B5EF4-FFF2-40B4-BE49-F238E27FC236}">
                <a16:creationId xmlns:a16="http://schemas.microsoft.com/office/drawing/2014/main" id="{87CDBEDC-9858-4165-9CED-75A25D2CA836}"/>
              </a:ext>
            </a:extLst>
          </p:cNvPr>
          <p:cNvSpPr>
            <a:spLocks noGrp="1"/>
          </p:cNvSpPr>
          <p:nvPr>
            <p:ph idx="1"/>
          </p:nvPr>
        </p:nvSpPr>
        <p:spPr>
          <a:xfrm>
            <a:off x="1451579" y="2015732"/>
            <a:ext cx="9603275" cy="4037749"/>
          </a:xfrm>
        </p:spPr>
        <p:txBody>
          <a:bodyPr>
            <a:normAutofit fontScale="85000" lnSpcReduction="20000"/>
          </a:bodyPr>
          <a:lstStyle/>
          <a:p>
            <a:r>
              <a:rPr lang="en-US" i="1" dirty="0"/>
              <a:t>Appeal of a Student With a Disability, </a:t>
            </a:r>
            <a:r>
              <a:rPr lang="en-US" dirty="0"/>
              <a:t>Dec. No. 17,610 (2019) – Commissioner upheld a one month suspension for an electronic posting on Snapchat.</a:t>
            </a:r>
          </a:p>
          <a:p>
            <a:r>
              <a:rPr lang="en-US" dirty="0"/>
              <a:t>Posting was a picture of another student in front of a rack of mounted paintball guns with the caption: “Don’t come to school on Tuesday”. </a:t>
            </a:r>
          </a:p>
          <a:p>
            <a:r>
              <a:rPr lang="en-US" dirty="0"/>
              <a:t>Student said it was intended as a joke (and police found that it was).</a:t>
            </a:r>
          </a:p>
          <a:p>
            <a:r>
              <a:rPr lang="en-US" dirty="0"/>
              <a:t>Commissioner rejected student’s argument that he could not be disciplined because he uploaded the post off school grounds and during non-school hours.</a:t>
            </a:r>
          </a:p>
          <a:p>
            <a:r>
              <a:rPr lang="en-US" dirty="0"/>
              <a:t>“A threatening posting that triggers an investigation by school authorities and the police, and a security sweep of the school, and the issuance of an explanatory message from the superintendent to the community clearly involves a material interference with the operation of the school.” </a:t>
            </a:r>
          </a:p>
          <a:p>
            <a:r>
              <a:rPr lang="en-US" dirty="0"/>
              <a:t>Short-term suspension expunged for lack of proper notice; circumstances did not justify use of continuing danger or ongoing threat of disruption exception.</a:t>
            </a:r>
          </a:p>
          <a:p>
            <a:endParaRPr lang="en-US" dirty="0"/>
          </a:p>
        </p:txBody>
      </p:sp>
      <p:sp>
        <p:nvSpPr>
          <p:cNvPr id="4" name="Footer Placeholder 3">
            <a:extLst>
              <a:ext uri="{FF2B5EF4-FFF2-40B4-BE49-F238E27FC236}">
                <a16:creationId xmlns:a16="http://schemas.microsoft.com/office/drawing/2014/main" id="{15FB9567-1767-4D1C-A8CB-1865A1617DC1}"/>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3CBDCBD5-B394-4D8F-A0DE-BC8AA9B59B77}"/>
              </a:ext>
            </a:extLst>
          </p:cNvPr>
          <p:cNvSpPr>
            <a:spLocks noGrp="1"/>
          </p:cNvSpPr>
          <p:nvPr>
            <p:ph type="sldNum" sz="quarter" idx="12"/>
          </p:nvPr>
        </p:nvSpPr>
        <p:spPr/>
        <p:txBody>
          <a:bodyPr/>
          <a:lstStyle/>
          <a:p>
            <a:fld id="{0FF07B84-CC68-4728-8298-DE0276565C19}" type="slidenum">
              <a:rPr lang="en-US" smtClean="0"/>
              <a:t>23</a:t>
            </a:fld>
            <a:endParaRPr lang="en-US" dirty="0"/>
          </a:p>
        </p:txBody>
      </p:sp>
      <p:pic>
        <p:nvPicPr>
          <p:cNvPr id="7" name="Picture 6" descr="A close up of a logo&#10;&#10;Description automatically generated">
            <a:extLst>
              <a:ext uri="{FF2B5EF4-FFF2-40B4-BE49-F238E27FC236}">
                <a16:creationId xmlns:a16="http://schemas.microsoft.com/office/drawing/2014/main" id="{D6997918-FC0F-4F68-94B4-F1A0666653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1440" y="120777"/>
            <a:ext cx="1589250" cy="1589250"/>
          </a:xfrm>
          <a:prstGeom prst="rect">
            <a:avLst/>
          </a:prstGeom>
        </p:spPr>
      </p:pic>
    </p:spTree>
    <p:extLst>
      <p:ext uri="{BB962C8B-B14F-4D97-AF65-F5344CB8AC3E}">
        <p14:creationId xmlns:p14="http://schemas.microsoft.com/office/powerpoint/2010/main" val="149825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98AC-7C4E-43ED-BCEA-E278B1E9B728}"/>
              </a:ext>
            </a:extLst>
          </p:cNvPr>
          <p:cNvSpPr>
            <a:spLocks noGrp="1"/>
          </p:cNvSpPr>
          <p:nvPr>
            <p:ph type="title"/>
          </p:nvPr>
        </p:nvSpPr>
        <p:spPr/>
        <p:txBody>
          <a:bodyPr/>
          <a:lstStyle/>
          <a:p>
            <a:r>
              <a:rPr lang="en-US" dirty="0"/>
              <a:t>Student discipline</a:t>
            </a:r>
          </a:p>
        </p:txBody>
      </p:sp>
      <p:sp>
        <p:nvSpPr>
          <p:cNvPr id="3" name="Content Placeholder 2">
            <a:extLst>
              <a:ext uri="{FF2B5EF4-FFF2-40B4-BE49-F238E27FC236}">
                <a16:creationId xmlns:a16="http://schemas.microsoft.com/office/drawing/2014/main" id="{B4611B48-4CB9-4BD9-B12B-59C101BB84E8}"/>
              </a:ext>
            </a:extLst>
          </p:cNvPr>
          <p:cNvSpPr>
            <a:spLocks noGrp="1"/>
          </p:cNvSpPr>
          <p:nvPr>
            <p:ph idx="1"/>
          </p:nvPr>
        </p:nvSpPr>
        <p:spPr/>
        <p:txBody>
          <a:bodyPr>
            <a:normAutofit fontScale="92500" lnSpcReduction="20000"/>
          </a:bodyPr>
          <a:lstStyle/>
          <a:p>
            <a:r>
              <a:rPr lang="en-US" i="1" dirty="0"/>
              <a:t>Appeal of a Student With a Disability, </a:t>
            </a:r>
            <a:r>
              <a:rPr lang="en-US" dirty="0"/>
              <a:t>Dec. No. 17,600 (2019) – Commissioner found that a board of education erred when it found a student guilty of a materially different charge that the district did not raise at, or prior to, the long-term suspension hearing.</a:t>
            </a:r>
          </a:p>
          <a:p>
            <a:r>
              <a:rPr lang="en-US" dirty="0"/>
              <a:t>Student was charged with and found guilty after a superintendent’s hearing  of use of an illegal controlled substance on school grounds. Student appealed to the BOE.</a:t>
            </a:r>
          </a:p>
          <a:p>
            <a:r>
              <a:rPr lang="en-US" dirty="0"/>
              <a:t>The BOE threw out the finding of guilt and found the student guilty of a different infraction – possessing a vape pen on school grounds.  Student appealed to Commissioner.</a:t>
            </a:r>
          </a:p>
          <a:p>
            <a:r>
              <a:rPr lang="en-US" dirty="0"/>
              <a:t>Commissioner: The material modification of the charge violated the rights of the student  to a fair hearing.  Long-term suspension annulled and record expunged (short-term suspension also expunged for lack of proper notice).</a:t>
            </a:r>
          </a:p>
          <a:p>
            <a:endParaRPr lang="en-US" dirty="0"/>
          </a:p>
        </p:txBody>
      </p:sp>
      <p:sp>
        <p:nvSpPr>
          <p:cNvPr id="4" name="Footer Placeholder 3">
            <a:extLst>
              <a:ext uri="{FF2B5EF4-FFF2-40B4-BE49-F238E27FC236}">
                <a16:creationId xmlns:a16="http://schemas.microsoft.com/office/drawing/2014/main" id="{8510EA48-21D4-4C17-BBE7-B00FCBC41238}"/>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2E6568A2-7B81-4B9B-B05E-E065C2851C32}"/>
              </a:ext>
            </a:extLst>
          </p:cNvPr>
          <p:cNvSpPr>
            <a:spLocks noGrp="1"/>
          </p:cNvSpPr>
          <p:nvPr>
            <p:ph type="sldNum" sz="quarter" idx="12"/>
          </p:nvPr>
        </p:nvSpPr>
        <p:spPr/>
        <p:txBody>
          <a:bodyPr/>
          <a:lstStyle/>
          <a:p>
            <a:fld id="{0FF07B84-CC68-4728-8298-DE0276565C19}" type="slidenum">
              <a:rPr lang="en-US" smtClean="0"/>
              <a:t>24</a:t>
            </a:fld>
            <a:endParaRPr lang="en-US" dirty="0"/>
          </a:p>
        </p:txBody>
      </p:sp>
      <p:pic>
        <p:nvPicPr>
          <p:cNvPr id="7" name="Picture 6" descr="A close up of a device&#10;&#10;Description automatically generated">
            <a:extLst>
              <a:ext uri="{FF2B5EF4-FFF2-40B4-BE49-F238E27FC236}">
                <a16:creationId xmlns:a16="http://schemas.microsoft.com/office/drawing/2014/main" id="{7FE1CBC8-DF93-4C83-99EC-E1327216F8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45078" y="160043"/>
            <a:ext cx="2095967" cy="1573618"/>
          </a:xfrm>
          <a:prstGeom prst="rect">
            <a:avLst/>
          </a:prstGeom>
        </p:spPr>
      </p:pic>
    </p:spTree>
    <p:extLst>
      <p:ext uri="{BB962C8B-B14F-4D97-AF65-F5344CB8AC3E}">
        <p14:creationId xmlns:p14="http://schemas.microsoft.com/office/powerpoint/2010/main" val="204689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03B6-5CBE-4A28-BDE4-2E97AD28EDC7}"/>
              </a:ext>
            </a:extLst>
          </p:cNvPr>
          <p:cNvSpPr>
            <a:spLocks noGrp="1"/>
          </p:cNvSpPr>
          <p:nvPr>
            <p:ph type="title"/>
          </p:nvPr>
        </p:nvSpPr>
        <p:spPr/>
        <p:txBody>
          <a:bodyPr/>
          <a:lstStyle/>
          <a:p>
            <a:r>
              <a:rPr lang="en-US" dirty="0"/>
              <a:t>SED and OAG Joint Guidance</a:t>
            </a:r>
          </a:p>
        </p:txBody>
      </p:sp>
      <p:sp>
        <p:nvSpPr>
          <p:cNvPr id="3" name="Content Placeholder 2">
            <a:extLst>
              <a:ext uri="{FF2B5EF4-FFF2-40B4-BE49-F238E27FC236}">
                <a16:creationId xmlns:a16="http://schemas.microsoft.com/office/drawing/2014/main" id="{A228BAE4-62D8-4B14-8AB4-2DB4752E289C}"/>
              </a:ext>
            </a:extLst>
          </p:cNvPr>
          <p:cNvSpPr>
            <a:spLocks noGrp="1"/>
          </p:cNvSpPr>
          <p:nvPr>
            <p:ph idx="1"/>
          </p:nvPr>
        </p:nvSpPr>
        <p:spPr/>
        <p:txBody>
          <a:bodyPr/>
          <a:lstStyle/>
          <a:p>
            <a:r>
              <a:rPr lang="en-US" dirty="0"/>
              <a:t>On August 29, 2019, SED and OAG issued joint guidance to school districts clarifying the role of SROs in safeguarding the rights of all students, including undocumented students, to receive a public education without fear of intervention by Immigration and Customs Enforcement (ICE) agents.</a:t>
            </a:r>
          </a:p>
          <a:p>
            <a:r>
              <a:rPr lang="en-US" dirty="0"/>
              <a:t>On the same day, SED and OAG issued joint guidance to school districts to clarify the obligations of districts to administer student discipline policies and practices in a way that ensures every student has access to a safe and supportive learning environment, free from harassment, bias and discrimination.</a:t>
            </a:r>
          </a:p>
        </p:txBody>
      </p:sp>
      <p:sp>
        <p:nvSpPr>
          <p:cNvPr id="4" name="Footer Placeholder 3">
            <a:extLst>
              <a:ext uri="{FF2B5EF4-FFF2-40B4-BE49-F238E27FC236}">
                <a16:creationId xmlns:a16="http://schemas.microsoft.com/office/drawing/2014/main" id="{465A56AF-8D22-4A9F-BDDA-5F76D20E5B71}"/>
              </a:ext>
            </a:extLst>
          </p:cNvPr>
          <p:cNvSpPr>
            <a:spLocks noGrp="1"/>
          </p:cNvSpPr>
          <p:nvPr>
            <p:ph type="ftr" sz="quarter" idx="11"/>
          </p:nvPr>
        </p:nvSpPr>
        <p:spPr/>
        <p:txBody>
          <a:bodyPr/>
          <a:lstStyle/>
          <a:p>
            <a:r>
              <a:rPr lang="en-US"/>
              <a:t>Guercio &amp; Guercio, LLP</a:t>
            </a:r>
            <a:endParaRPr lang="en-US" dirty="0"/>
          </a:p>
        </p:txBody>
      </p:sp>
      <p:sp>
        <p:nvSpPr>
          <p:cNvPr id="5" name="Slide Number Placeholder 4">
            <a:extLst>
              <a:ext uri="{FF2B5EF4-FFF2-40B4-BE49-F238E27FC236}">
                <a16:creationId xmlns:a16="http://schemas.microsoft.com/office/drawing/2014/main" id="{30356EDF-84D3-42B6-BCF9-5FEBDDF27242}"/>
              </a:ext>
            </a:extLst>
          </p:cNvPr>
          <p:cNvSpPr>
            <a:spLocks noGrp="1"/>
          </p:cNvSpPr>
          <p:nvPr>
            <p:ph type="sldNum" sz="quarter" idx="12"/>
          </p:nvPr>
        </p:nvSpPr>
        <p:spPr/>
        <p:txBody>
          <a:bodyPr/>
          <a:lstStyle/>
          <a:p>
            <a:fld id="{0FF07B84-CC68-4728-8298-DE0276565C19}" type="slidenum">
              <a:rPr lang="en-US" smtClean="0"/>
              <a:t>25</a:t>
            </a:fld>
            <a:endParaRPr lang="en-US" dirty="0"/>
          </a:p>
        </p:txBody>
      </p:sp>
      <p:pic>
        <p:nvPicPr>
          <p:cNvPr id="13" name="Picture 12" descr="A sign on a pole&#10;&#10;Description automatically generated">
            <a:extLst>
              <a:ext uri="{FF2B5EF4-FFF2-40B4-BE49-F238E27FC236}">
                <a16:creationId xmlns:a16="http://schemas.microsoft.com/office/drawing/2014/main" id="{953C7644-36BF-4DE2-9FA8-F56EDE0B55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87068" y="110849"/>
            <a:ext cx="2425331" cy="1628437"/>
          </a:xfrm>
          <a:prstGeom prst="rect">
            <a:avLst/>
          </a:prstGeom>
        </p:spPr>
      </p:pic>
    </p:spTree>
    <p:extLst>
      <p:ext uri="{BB962C8B-B14F-4D97-AF65-F5344CB8AC3E}">
        <p14:creationId xmlns:p14="http://schemas.microsoft.com/office/powerpoint/2010/main" val="104251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10AC-27F2-48AE-8BC6-77D6885D881E}"/>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100" dirty="0"/>
              <a:t>Curriculum and Instruction</a:t>
            </a:r>
          </a:p>
        </p:txBody>
      </p:sp>
      <p:sp>
        <p:nvSpPr>
          <p:cNvPr id="4" name="Footer Placeholder 3">
            <a:extLst>
              <a:ext uri="{FF2B5EF4-FFF2-40B4-BE49-F238E27FC236}">
                <a16:creationId xmlns:a16="http://schemas.microsoft.com/office/drawing/2014/main" id="{EA60528B-E7DA-4067-943D-A74B98AE31E5}"/>
              </a:ext>
            </a:extLst>
          </p:cNvPr>
          <p:cNvSpPr>
            <a:spLocks noGrp="1"/>
          </p:cNvSpPr>
          <p:nvPr>
            <p:ph type="ftr" sz="quarter" idx="11"/>
          </p:nvPr>
        </p:nvSpPr>
        <p:spPr>
          <a:xfrm>
            <a:off x="655218" y="329309"/>
            <a:ext cx="2828001" cy="309201"/>
          </a:xfrm>
        </p:spPr>
        <p:txBody>
          <a:bodyPr vert="horz" lIns="91440" tIns="45720" rIns="91440" bIns="45720" rtlCol="0" anchor="ctr">
            <a:normAutofit/>
          </a:bodyPr>
          <a:lstStyle/>
          <a:p>
            <a:pPr>
              <a:spcAft>
                <a:spcPts val="600"/>
              </a:spcAft>
            </a:pPr>
            <a:r>
              <a:rPr lang="en-US" dirty="0"/>
              <a:t>Guercio &amp; Guercio, LLP</a:t>
            </a:r>
          </a:p>
        </p:txBody>
      </p:sp>
      <p:sp>
        <p:nvSpPr>
          <p:cNvPr id="5" name="Slide Number Placeholder 4">
            <a:extLst>
              <a:ext uri="{FF2B5EF4-FFF2-40B4-BE49-F238E27FC236}">
                <a16:creationId xmlns:a16="http://schemas.microsoft.com/office/drawing/2014/main" id="{90C76D3E-7FE8-41AA-95F8-5C2D38ED1EDF}"/>
              </a:ext>
            </a:extLst>
          </p:cNvPr>
          <p:cNvSpPr>
            <a:spLocks noGrp="1"/>
          </p:cNvSpPr>
          <p:nvPr>
            <p:ph type="sldNum" sz="quarter" idx="12"/>
          </p:nvPr>
        </p:nvSpPr>
        <p:spPr>
          <a:xfrm>
            <a:off x="655218" y="798973"/>
            <a:ext cx="811019" cy="503579"/>
          </a:xfrm>
        </p:spPr>
        <p:txBody>
          <a:bodyPr vert="horz" lIns="91440" tIns="45720" rIns="91440" bIns="45720" rtlCol="0" anchor="t">
            <a:normAutofit/>
          </a:bodyPr>
          <a:lstStyle/>
          <a:p>
            <a:pPr algn="l">
              <a:lnSpc>
                <a:spcPct val="90000"/>
              </a:lnSpc>
              <a:spcAft>
                <a:spcPts val="600"/>
              </a:spcAft>
            </a:pPr>
            <a:fld id="{0FF07B84-CC68-4728-8298-DE0276565C19}" type="slidenum">
              <a:rPr lang="en-US" smtClean="0"/>
              <a:pPr algn="l">
                <a:lnSpc>
                  <a:spcPct val="90000"/>
                </a:lnSpc>
                <a:spcAft>
                  <a:spcPts val="600"/>
                </a:spcAft>
              </a:pPr>
              <a:t>26</a:t>
            </a:fld>
            <a:endParaRPr lang="en-US" dirty="0"/>
          </a:p>
        </p:txBody>
      </p:sp>
      <p:pic>
        <p:nvPicPr>
          <p:cNvPr id="11" name="Content Placeholder 10" descr="A picture containing sky&#10;&#10;Description automatically generated">
            <a:extLst>
              <a:ext uri="{FF2B5EF4-FFF2-40B4-BE49-F238E27FC236}">
                <a16:creationId xmlns:a16="http://schemas.microsoft.com/office/drawing/2014/main" id="{FDE10616-627D-434F-89F9-21BEC5D74CC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58484" y="1116345"/>
            <a:ext cx="4802698" cy="3866172"/>
          </a:xfrm>
          <a:prstGeom prst="rect">
            <a:avLst/>
          </a:prstGeom>
        </p:spPr>
      </p:pic>
    </p:spTree>
    <p:extLst>
      <p:ext uri="{BB962C8B-B14F-4D97-AF65-F5344CB8AC3E}">
        <p14:creationId xmlns:p14="http://schemas.microsoft.com/office/powerpoint/2010/main" val="280404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FAB9-9A34-4B63-883C-CAAF41703561}"/>
              </a:ext>
            </a:extLst>
          </p:cNvPr>
          <p:cNvSpPr>
            <a:spLocks noGrp="1"/>
          </p:cNvSpPr>
          <p:nvPr>
            <p:ph type="title"/>
          </p:nvPr>
        </p:nvSpPr>
        <p:spPr/>
        <p:txBody>
          <a:bodyPr/>
          <a:lstStyle/>
          <a:p>
            <a:r>
              <a:rPr lang="en-US" dirty="0"/>
              <a:t>Instruction on the Prevention of Child Sexual Exploitation and Child Sexual Abuse</a:t>
            </a:r>
          </a:p>
        </p:txBody>
      </p:sp>
      <p:sp>
        <p:nvSpPr>
          <p:cNvPr id="3" name="Content Placeholder 2">
            <a:extLst>
              <a:ext uri="{FF2B5EF4-FFF2-40B4-BE49-F238E27FC236}">
                <a16:creationId xmlns:a16="http://schemas.microsoft.com/office/drawing/2014/main" id="{A7F2D763-A78A-4A9E-BF14-05D5277B4ACB}"/>
              </a:ext>
            </a:extLst>
          </p:cNvPr>
          <p:cNvSpPr>
            <a:spLocks noGrp="1"/>
          </p:cNvSpPr>
          <p:nvPr>
            <p:ph idx="1"/>
          </p:nvPr>
        </p:nvSpPr>
        <p:spPr>
          <a:xfrm>
            <a:off x="838200" y="2075687"/>
            <a:ext cx="10515600" cy="4133089"/>
          </a:xfrm>
        </p:spPr>
        <p:txBody>
          <a:bodyPr>
            <a:normAutofit/>
          </a:bodyPr>
          <a:lstStyle/>
          <a:p>
            <a:r>
              <a:rPr lang="en-US" dirty="0"/>
              <a:t>Chapter 187 of the Laws of 2019 enacts “Erin’s Law”.  Law takes effect July 1, 2020.</a:t>
            </a:r>
          </a:p>
          <a:p>
            <a:r>
              <a:rPr lang="en-US" dirty="0"/>
              <a:t>Requires all pupils in grades K-8 in the State’s public schools to receive instruction designed to prevent child sexual exploitation and child sexual abuse.  Program shall be defined by the Commissioner of Education, after consultation with the Department of Health.</a:t>
            </a:r>
          </a:p>
          <a:p>
            <a:r>
              <a:rPr lang="en-US" dirty="0"/>
              <a:t>Commissioner may make model curricula and resource materials available on its website and may provide technical assistance to facilitate the development of age appropriate curricula designed to provide awareness, skills, information, self-confidence and support to aid in the prevention of child exploitation and child sexual abuse.</a:t>
            </a:r>
          </a:p>
          <a:p>
            <a:endParaRPr lang="en-US" dirty="0"/>
          </a:p>
        </p:txBody>
      </p:sp>
      <p:sp>
        <p:nvSpPr>
          <p:cNvPr id="4" name="Footer Placeholder 3">
            <a:extLst>
              <a:ext uri="{FF2B5EF4-FFF2-40B4-BE49-F238E27FC236}">
                <a16:creationId xmlns:a16="http://schemas.microsoft.com/office/drawing/2014/main" id="{4AEA7F19-5997-4F6C-9206-9358BC9D35F3}"/>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DBFDD0E9-6DFB-4A5F-B346-F284B9FCBF14}"/>
              </a:ext>
            </a:extLst>
          </p:cNvPr>
          <p:cNvSpPr>
            <a:spLocks noGrp="1"/>
          </p:cNvSpPr>
          <p:nvPr>
            <p:ph type="sldNum" sz="quarter" idx="12"/>
          </p:nvPr>
        </p:nvSpPr>
        <p:spPr/>
        <p:txBody>
          <a:bodyPr/>
          <a:lstStyle/>
          <a:p>
            <a:fld id="{0FF07B84-CC68-4728-8298-DE0276565C19}" type="slidenum">
              <a:rPr lang="en-US" smtClean="0"/>
              <a:t>27</a:t>
            </a:fld>
            <a:endParaRPr lang="en-US" dirty="0"/>
          </a:p>
        </p:txBody>
      </p:sp>
    </p:spTree>
    <p:extLst>
      <p:ext uri="{BB962C8B-B14F-4D97-AF65-F5344CB8AC3E}">
        <p14:creationId xmlns:p14="http://schemas.microsoft.com/office/powerpoint/2010/main" val="3694236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19FB-C544-4FFD-8926-E8C865035B25}"/>
              </a:ext>
            </a:extLst>
          </p:cNvPr>
          <p:cNvSpPr>
            <a:spLocks noGrp="1"/>
          </p:cNvSpPr>
          <p:nvPr>
            <p:ph type="title"/>
          </p:nvPr>
        </p:nvSpPr>
        <p:spPr/>
        <p:txBody>
          <a:bodyPr/>
          <a:lstStyle/>
          <a:p>
            <a:r>
              <a:rPr lang="en-US" dirty="0"/>
              <a:t>Information on Concussions</a:t>
            </a:r>
          </a:p>
        </p:txBody>
      </p:sp>
      <p:sp>
        <p:nvSpPr>
          <p:cNvPr id="3" name="Content Placeholder 2">
            <a:extLst>
              <a:ext uri="{FF2B5EF4-FFF2-40B4-BE49-F238E27FC236}">
                <a16:creationId xmlns:a16="http://schemas.microsoft.com/office/drawing/2014/main" id="{03F549AC-1822-4954-BDCC-3A53E67E6BDA}"/>
              </a:ext>
            </a:extLst>
          </p:cNvPr>
          <p:cNvSpPr>
            <a:spLocks noGrp="1"/>
          </p:cNvSpPr>
          <p:nvPr>
            <p:ph idx="1"/>
          </p:nvPr>
        </p:nvSpPr>
        <p:spPr/>
        <p:txBody>
          <a:bodyPr/>
          <a:lstStyle/>
          <a:p>
            <a:r>
              <a:rPr lang="en-US" dirty="0"/>
              <a:t>Effective December 2, 2019, Chapter 243 of the Laws of 2019, amends the Public Health Law to require all tackle football programs in the State, including any program organized by a school, to provide to parents/guardians of children participating in the program and informational packet about concussions and sub-concussive blows, and the injuries that might result from such blows.  DOH is directed to provide the informational packet and make it available for download free of charge from DOH’s website.</a:t>
            </a:r>
          </a:p>
        </p:txBody>
      </p:sp>
      <p:sp>
        <p:nvSpPr>
          <p:cNvPr id="4" name="Footer Placeholder 3">
            <a:extLst>
              <a:ext uri="{FF2B5EF4-FFF2-40B4-BE49-F238E27FC236}">
                <a16:creationId xmlns:a16="http://schemas.microsoft.com/office/drawing/2014/main" id="{8066D4C4-F135-47E1-AD6E-020FBF0BCD24}"/>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9323927C-2E08-4D04-8000-CCFF8BEFA292}"/>
              </a:ext>
            </a:extLst>
          </p:cNvPr>
          <p:cNvSpPr>
            <a:spLocks noGrp="1"/>
          </p:cNvSpPr>
          <p:nvPr>
            <p:ph type="sldNum" sz="quarter" idx="12"/>
          </p:nvPr>
        </p:nvSpPr>
        <p:spPr/>
        <p:txBody>
          <a:bodyPr/>
          <a:lstStyle/>
          <a:p>
            <a:fld id="{0FF07B84-CC68-4728-8298-DE0276565C19}" type="slidenum">
              <a:rPr lang="en-US" smtClean="0"/>
              <a:t>28</a:t>
            </a:fld>
            <a:endParaRPr lang="en-US" dirty="0"/>
          </a:p>
        </p:txBody>
      </p:sp>
      <p:pic>
        <p:nvPicPr>
          <p:cNvPr id="7" name="Picture 6" descr="A picture containing headdress, helmet, clothing&#10;&#10;Description automatically generated">
            <a:extLst>
              <a:ext uri="{FF2B5EF4-FFF2-40B4-BE49-F238E27FC236}">
                <a16:creationId xmlns:a16="http://schemas.microsoft.com/office/drawing/2014/main" id="{E5B23F6D-8F0D-4B05-B5BF-B07163F83E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18697" y="103220"/>
            <a:ext cx="1904765" cy="1628113"/>
          </a:xfrm>
          <a:prstGeom prst="rect">
            <a:avLst/>
          </a:prstGeom>
        </p:spPr>
      </p:pic>
    </p:spTree>
    <p:extLst>
      <p:ext uri="{BB962C8B-B14F-4D97-AF65-F5344CB8AC3E}">
        <p14:creationId xmlns:p14="http://schemas.microsoft.com/office/powerpoint/2010/main" val="3493076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D9D4-DE3B-4B6E-AC6D-C84DDFC31B5F}"/>
              </a:ext>
            </a:extLst>
          </p:cNvPr>
          <p:cNvSpPr>
            <a:spLocks noGrp="1"/>
          </p:cNvSpPr>
          <p:nvPr>
            <p:ph type="title"/>
          </p:nvPr>
        </p:nvSpPr>
        <p:spPr/>
        <p:txBody>
          <a:bodyPr/>
          <a:lstStyle/>
          <a:p>
            <a:r>
              <a:rPr lang="en-US" dirty="0"/>
              <a:t>9/11 Remembrance Day</a:t>
            </a:r>
          </a:p>
        </p:txBody>
      </p:sp>
      <p:sp>
        <p:nvSpPr>
          <p:cNvPr id="3" name="Content Placeholder 2">
            <a:extLst>
              <a:ext uri="{FF2B5EF4-FFF2-40B4-BE49-F238E27FC236}">
                <a16:creationId xmlns:a16="http://schemas.microsoft.com/office/drawing/2014/main" id="{56ABFFC6-D0DB-42B6-9C99-0555439BAABE}"/>
              </a:ext>
            </a:extLst>
          </p:cNvPr>
          <p:cNvSpPr>
            <a:spLocks noGrp="1"/>
          </p:cNvSpPr>
          <p:nvPr>
            <p:ph idx="1"/>
          </p:nvPr>
        </p:nvSpPr>
        <p:spPr/>
        <p:txBody>
          <a:bodyPr/>
          <a:lstStyle/>
          <a:p>
            <a:r>
              <a:rPr lang="en-US" dirty="0"/>
              <a:t>Chapter 248 of the Laws of 2019 amends the Education Law to direct the Commissioner of Education to provide for the observance of September 11</a:t>
            </a:r>
            <a:r>
              <a:rPr lang="en-US" baseline="30000" dirty="0"/>
              <a:t>th</a:t>
            </a:r>
            <a:r>
              <a:rPr lang="en-US" dirty="0"/>
              <a:t> Remembrance Day in public schools.</a:t>
            </a:r>
          </a:p>
          <a:p>
            <a:r>
              <a:rPr lang="en-US" dirty="0"/>
              <a:t>The Commissioner of Education is mandated to make special provision for the observance of a brief period of silence for September 11</a:t>
            </a:r>
            <a:r>
              <a:rPr lang="en-US" baseline="30000" dirty="0"/>
              <a:t>th</a:t>
            </a:r>
            <a:r>
              <a:rPr lang="en-US" dirty="0"/>
              <a:t> Remembrance Day.</a:t>
            </a:r>
          </a:p>
        </p:txBody>
      </p:sp>
      <p:sp>
        <p:nvSpPr>
          <p:cNvPr id="4" name="Footer Placeholder 3">
            <a:extLst>
              <a:ext uri="{FF2B5EF4-FFF2-40B4-BE49-F238E27FC236}">
                <a16:creationId xmlns:a16="http://schemas.microsoft.com/office/drawing/2014/main" id="{75F425B3-0250-4EF6-878A-E5BFBB30AD38}"/>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3C600056-9D24-4D3A-82F4-383C46D91F0D}"/>
              </a:ext>
            </a:extLst>
          </p:cNvPr>
          <p:cNvSpPr>
            <a:spLocks noGrp="1"/>
          </p:cNvSpPr>
          <p:nvPr>
            <p:ph type="sldNum" sz="quarter" idx="12"/>
          </p:nvPr>
        </p:nvSpPr>
        <p:spPr/>
        <p:txBody>
          <a:bodyPr/>
          <a:lstStyle/>
          <a:p>
            <a:fld id="{0FF07B84-CC68-4728-8298-DE0276565C19}" type="slidenum">
              <a:rPr lang="en-US" smtClean="0"/>
              <a:t>29</a:t>
            </a:fld>
            <a:endParaRPr lang="en-US" dirty="0"/>
          </a:p>
        </p:txBody>
      </p:sp>
      <p:pic>
        <p:nvPicPr>
          <p:cNvPr id="7" name="Picture 6" descr="A picture containing sky&#10;&#10;Description automatically generated">
            <a:extLst>
              <a:ext uri="{FF2B5EF4-FFF2-40B4-BE49-F238E27FC236}">
                <a16:creationId xmlns:a16="http://schemas.microsoft.com/office/drawing/2014/main" id="{723FD19E-614F-46B7-994F-C89561E23D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0415" y="170121"/>
            <a:ext cx="2037125" cy="1527844"/>
          </a:xfrm>
          <a:prstGeom prst="rect">
            <a:avLst/>
          </a:prstGeom>
        </p:spPr>
      </p:pic>
    </p:spTree>
    <p:extLst>
      <p:ext uri="{BB962C8B-B14F-4D97-AF65-F5344CB8AC3E}">
        <p14:creationId xmlns:p14="http://schemas.microsoft.com/office/powerpoint/2010/main" val="152167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3F1A-D4BC-4D60-AD4A-4B816DFD10A7}"/>
              </a:ext>
            </a:extLst>
          </p:cNvPr>
          <p:cNvSpPr>
            <a:spLocks noGrp="1"/>
          </p:cNvSpPr>
          <p:nvPr>
            <p:ph type="title"/>
          </p:nvPr>
        </p:nvSpPr>
        <p:spPr/>
        <p:txBody>
          <a:bodyPr/>
          <a:lstStyle/>
          <a:p>
            <a:r>
              <a:rPr lang="en-US" dirty="0"/>
              <a:t>Student Rights and issues</a:t>
            </a:r>
          </a:p>
        </p:txBody>
      </p:sp>
      <p:pic>
        <p:nvPicPr>
          <p:cNvPr id="5" name="Content Placeholder 4">
            <a:extLst>
              <a:ext uri="{FF2B5EF4-FFF2-40B4-BE49-F238E27FC236}">
                <a16:creationId xmlns:a16="http://schemas.microsoft.com/office/drawing/2014/main" id="{2BC4085C-57C9-4E6D-BE46-96302F9A1AC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61355" y="2016125"/>
            <a:ext cx="5183615" cy="3449638"/>
          </a:xfrm>
        </p:spPr>
      </p:pic>
      <p:sp>
        <p:nvSpPr>
          <p:cNvPr id="3" name="Footer Placeholder 2">
            <a:extLst>
              <a:ext uri="{FF2B5EF4-FFF2-40B4-BE49-F238E27FC236}">
                <a16:creationId xmlns:a16="http://schemas.microsoft.com/office/drawing/2014/main" id="{461EFC9C-75B0-43EF-B7CF-31F62C7B1236}"/>
              </a:ext>
            </a:extLst>
          </p:cNvPr>
          <p:cNvSpPr>
            <a:spLocks noGrp="1"/>
          </p:cNvSpPr>
          <p:nvPr>
            <p:ph type="ftr" sz="quarter" idx="11"/>
          </p:nvPr>
        </p:nvSpPr>
        <p:spPr/>
        <p:txBody>
          <a:bodyPr/>
          <a:lstStyle/>
          <a:p>
            <a:r>
              <a:rPr lang="en-US" dirty="0"/>
              <a:t>Guercio &amp; Guercio, LLP</a:t>
            </a:r>
          </a:p>
        </p:txBody>
      </p:sp>
      <p:sp>
        <p:nvSpPr>
          <p:cNvPr id="4" name="Slide Number Placeholder 3">
            <a:extLst>
              <a:ext uri="{FF2B5EF4-FFF2-40B4-BE49-F238E27FC236}">
                <a16:creationId xmlns:a16="http://schemas.microsoft.com/office/drawing/2014/main" id="{1C2353F9-DC6D-4B16-9B2B-2A56C9EBFED4}"/>
              </a:ext>
            </a:extLst>
          </p:cNvPr>
          <p:cNvSpPr>
            <a:spLocks noGrp="1"/>
          </p:cNvSpPr>
          <p:nvPr>
            <p:ph type="sldNum" sz="quarter" idx="12"/>
          </p:nvPr>
        </p:nvSpPr>
        <p:spPr/>
        <p:txBody>
          <a:bodyPr/>
          <a:lstStyle/>
          <a:p>
            <a:fld id="{0FF07B84-CC68-4728-8298-DE0276565C19}" type="slidenum">
              <a:rPr lang="en-US" smtClean="0"/>
              <a:t>3</a:t>
            </a:fld>
            <a:endParaRPr lang="en-US" dirty="0"/>
          </a:p>
        </p:txBody>
      </p:sp>
    </p:spTree>
    <p:extLst>
      <p:ext uri="{BB962C8B-B14F-4D97-AF65-F5344CB8AC3E}">
        <p14:creationId xmlns:p14="http://schemas.microsoft.com/office/powerpoint/2010/main" val="3400098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FBF2-2D65-4D9D-AEBB-83F0F6F7202E}"/>
              </a:ext>
            </a:extLst>
          </p:cNvPr>
          <p:cNvSpPr>
            <a:spLocks noGrp="1"/>
          </p:cNvSpPr>
          <p:nvPr>
            <p:ph type="title"/>
          </p:nvPr>
        </p:nvSpPr>
        <p:spPr/>
        <p:txBody>
          <a:bodyPr/>
          <a:lstStyle/>
          <a:p>
            <a:r>
              <a:rPr lang="en-US" dirty="0"/>
              <a:t>Labor relations and EMPLOYMENT ISSUES</a:t>
            </a:r>
          </a:p>
        </p:txBody>
      </p:sp>
      <p:pic>
        <p:nvPicPr>
          <p:cNvPr id="9" name="Content Placeholder 8">
            <a:extLst>
              <a:ext uri="{FF2B5EF4-FFF2-40B4-BE49-F238E27FC236}">
                <a16:creationId xmlns:a16="http://schemas.microsoft.com/office/drawing/2014/main" id="{36B71FA7-DC19-4A5F-A330-21F3863E7EA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17002" y="2257063"/>
            <a:ext cx="5221883" cy="3472552"/>
          </a:xfrm>
        </p:spPr>
      </p:pic>
      <p:sp>
        <p:nvSpPr>
          <p:cNvPr id="3" name="Footer Placeholder 2">
            <a:extLst>
              <a:ext uri="{FF2B5EF4-FFF2-40B4-BE49-F238E27FC236}">
                <a16:creationId xmlns:a16="http://schemas.microsoft.com/office/drawing/2014/main" id="{A1AE074F-D821-42BF-B0D5-6E3C8E1EF7C1}"/>
              </a:ext>
            </a:extLst>
          </p:cNvPr>
          <p:cNvSpPr>
            <a:spLocks noGrp="1"/>
          </p:cNvSpPr>
          <p:nvPr>
            <p:ph type="ftr" sz="quarter" idx="11"/>
          </p:nvPr>
        </p:nvSpPr>
        <p:spPr/>
        <p:txBody>
          <a:bodyPr/>
          <a:lstStyle/>
          <a:p>
            <a:r>
              <a:rPr lang="en-US" dirty="0"/>
              <a:t>Guercio &amp; Guercio, LLP</a:t>
            </a:r>
          </a:p>
        </p:txBody>
      </p:sp>
      <p:sp>
        <p:nvSpPr>
          <p:cNvPr id="4" name="Slide Number Placeholder 3">
            <a:extLst>
              <a:ext uri="{FF2B5EF4-FFF2-40B4-BE49-F238E27FC236}">
                <a16:creationId xmlns:a16="http://schemas.microsoft.com/office/drawing/2014/main" id="{32AF98A1-09D9-4EAE-AD40-A14359FA6742}"/>
              </a:ext>
            </a:extLst>
          </p:cNvPr>
          <p:cNvSpPr>
            <a:spLocks noGrp="1"/>
          </p:cNvSpPr>
          <p:nvPr>
            <p:ph type="sldNum" sz="quarter" idx="12"/>
          </p:nvPr>
        </p:nvSpPr>
        <p:spPr/>
        <p:txBody>
          <a:bodyPr/>
          <a:lstStyle/>
          <a:p>
            <a:fld id="{0FF07B84-CC68-4728-8298-DE0276565C19}" type="slidenum">
              <a:rPr lang="en-US" smtClean="0"/>
              <a:t>30</a:t>
            </a:fld>
            <a:endParaRPr lang="en-US" dirty="0"/>
          </a:p>
        </p:txBody>
      </p:sp>
    </p:spTree>
    <p:extLst>
      <p:ext uri="{BB962C8B-B14F-4D97-AF65-F5344CB8AC3E}">
        <p14:creationId xmlns:p14="http://schemas.microsoft.com/office/powerpoint/2010/main" val="4061520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D5B7EE-A14C-47D5-A69B-3B6107A399B3}"/>
              </a:ext>
            </a:extLst>
          </p:cNvPr>
          <p:cNvSpPr>
            <a:spLocks noGrp="1"/>
          </p:cNvSpPr>
          <p:nvPr>
            <p:ph type="title"/>
          </p:nvPr>
        </p:nvSpPr>
        <p:spPr>
          <a:xfrm>
            <a:off x="1291079" y="804519"/>
            <a:ext cx="9763775" cy="1049235"/>
          </a:xfrm>
        </p:spPr>
        <p:txBody>
          <a:bodyPr/>
          <a:lstStyle/>
          <a:p>
            <a:r>
              <a:rPr lang="en-US" dirty="0"/>
              <a:t>New Workplace Harassment Protections</a:t>
            </a:r>
            <a:br>
              <a:rPr lang="en-US" dirty="0"/>
            </a:br>
            <a:endParaRPr lang="en-US" dirty="0"/>
          </a:p>
        </p:txBody>
      </p:sp>
      <p:sp>
        <p:nvSpPr>
          <p:cNvPr id="5" name="Content Placeholder 4">
            <a:extLst>
              <a:ext uri="{FF2B5EF4-FFF2-40B4-BE49-F238E27FC236}">
                <a16:creationId xmlns:a16="http://schemas.microsoft.com/office/drawing/2014/main" id="{5352DC0B-0F6D-4EAE-98E6-5857F2AA096A}"/>
              </a:ext>
            </a:extLst>
          </p:cNvPr>
          <p:cNvSpPr>
            <a:spLocks noGrp="1"/>
          </p:cNvSpPr>
          <p:nvPr>
            <p:ph idx="1"/>
          </p:nvPr>
        </p:nvSpPr>
        <p:spPr>
          <a:xfrm>
            <a:off x="1137146" y="1853754"/>
            <a:ext cx="10727476" cy="4321268"/>
          </a:xfrm>
        </p:spPr>
        <p:txBody>
          <a:bodyPr>
            <a:normAutofit/>
          </a:bodyPr>
          <a:lstStyle/>
          <a:p>
            <a:pPr marL="0" indent="0">
              <a:buNone/>
            </a:pPr>
            <a:r>
              <a:rPr lang="en-US" dirty="0"/>
              <a:t>On August 12, 2019, Governor Cuomo signed legislation (Ch. 160 of the Laws of 2019) building on the sexual harassment protections enacted last year. </a:t>
            </a:r>
          </a:p>
          <a:p>
            <a:pPr marL="0" indent="0">
              <a:buNone/>
            </a:pPr>
            <a:r>
              <a:rPr lang="en-US" dirty="0"/>
              <a:t>This new legislation, which phases in over the next year:</a:t>
            </a:r>
          </a:p>
          <a:p>
            <a:pPr lvl="1"/>
            <a:r>
              <a:rPr lang="en-US" dirty="0"/>
              <a:t>Amends the State Human Rights law to make it clear that conduct need not be “severe or pervasive” to constitute actionable conduct;</a:t>
            </a:r>
          </a:p>
          <a:p>
            <a:pPr lvl="1"/>
            <a:r>
              <a:rPr lang="en-US" dirty="0"/>
              <a:t>Clarifies that the lack of a complaint by an individual is not determinative as to whether the employer will be liable for harassment;</a:t>
            </a:r>
          </a:p>
          <a:p>
            <a:pPr lvl="1"/>
            <a:r>
              <a:rPr lang="en-US" dirty="0"/>
              <a:t>Mandates that all non-disclosure agreements allow employees to file a complaint of harassment or discrimination.</a:t>
            </a:r>
          </a:p>
        </p:txBody>
      </p:sp>
      <p:sp>
        <p:nvSpPr>
          <p:cNvPr id="2" name="Footer Placeholder 1">
            <a:extLst>
              <a:ext uri="{FF2B5EF4-FFF2-40B4-BE49-F238E27FC236}">
                <a16:creationId xmlns:a16="http://schemas.microsoft.com/office/drawing/2014/main" id="{89A38723-72F7-4EB4-828C-44B9CF675C4D}"/>
              </a:ext>
            </a:extLst>
          </p:cNvPr>
          <p:cNvSpPr>
            <a:spLocks noGrp="1"/>
          </p:cNvSpPr>
          <p:nvPr>
            <p:ph type="ftr" sz="quarter" idx="11"/>
          </p:nvPr>
        </p:nvSpPr>
        <p:spPr/>
        <p:txBody>
          <a:bodyPr/>
          <a:lstStyle/>
          <a:p>
            <a:r>
              <a:rPr lang="en-US" dirty="0"/>
              <a:t>Guercio &amp; Guercio, LLP</a:t>
            </a:r>
          </a:p>
        </p:txBody>
      </p:sp>
      <p:sp>
        <p:nvSpPr>
          <p:cNvPr id="3" name="Slide Number Placeholder 2">
            <a:extLst>
              <a:ext uri="{FF2B5EF4-FFF2-40B4-BE49-F238E27FC236}">
                <a16:creationId xmlns:a16="http://schemas.microsoft.com/office/drawing/2014/main" id="{50FF1692-BB56-4136-AFE6-7D744C88FDD8}"/>
              </a:ext>
            </a:extLst>
          </p:cNvPr>
          <p:cNvSpPr>
            <a:spLocks noGrp="1"/>
          </p:cNvSpPr>
          <p:nvPr>
            <p:ph type="sldNum" sz="quarter" idx="12"/>
          </p:nvPr>
        </p:nvSpPr>
        <p:spPr/>
        <p:txBody>
          <a:bodyPr/>
          <a:lstStyle/>
          <a:p>
            <a:fld id="{0FF07B84-CC68-4728-8298-DE0276565C19}" type="slidenum">
              <a:rPr lang="en-US" smtClean="0"/>
              <a:t>31</a:t>
            </a:fld>
            <a:endParaRPr lang="en-US" dirty="0"/>
          </a:p>
        </p:txBody>
      </p:sp>
      <p:pic>
        <p:nvPicPr>
          <p:cNvPr id="7" name="Picture 6" descr="A stop sign&#10;&#10;Description automatically generated">
            <a:extLst>
              <a:ext uri="{FF2B5EF4-FFF2-40B4-BE49-F238E27FC236}">
                <a16:creationId xmlns:a16="http://schemas.microsoft.com/office/drawing/2014/main" id="{DB1CDA80-55C9-44FB-A825-C12078E348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7969" y="329307"/>
            <a:ext cx="1757681" cy="1375480"/>
          </a:xfrm>
          <a:prstGeom prst="rect">
            <a:avLst/>
          </a:prstGeom>
        </p:spPr>
      </p:pic>
    </p:spTree>
    <p:extLst>
      <p:ext uri="{BB962C8B-B14F-4D97-AF65-F5344CB8AC3E}">
        <p14:creationId xmlns:p14="http://schemas.microsoft.com/office/powerpoint/2010/main" val="594184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4BCB-42F6-410A-A501-6B7CAB346777}"/>
              </a:ext>
            </a:extLst>
          </p:cNvPr>
          <p:cNvSpPr>
            <a:spLocks noGrp="1"/>
          </p:cNvSpPr>
          <p:nvPr>
            <p:ph type="title"/>
          </p:nvPr>
        </p:nvSpPr>
        <p:spPr/>
        <p:txBody>
          <a:bodyPr/>
          <a:lstStyle/>
          <a:p>
            <a:r>
              <a:rPr lang="en-US" dirty="0"/>
              <a:t>New Workplace harassment protections </a:t>
            </a:r>
          </a:p>
        </p:txBody>
      </p:sp>
      <p:sp>
        <p:nvSpPr>
          <p:cNvPr id="3" name="Content Placeholder 2">
            <a:extLst>
              <a:ext uri="{FF2B5EF4-FFF2-40B4-BE49-F238E27FC236}">
                <a16:creationId xmlns:a16="http://schemas.microsoft.com/office/drawing/2014/main" id="{AD5CE2F3-CD19-4E86-BA81-51BEA9F35F4F}"/>
              </a:ext>
            </a:extLst>
          </p:cNvPr>
          <p:cNvSpPr>
            <a:spLocks noGrp="1"/>
          </p:cNvSpPr>
          <p:nvPr>
            <p:ph idx="1"/>
          </p:nvPr>
        </p:nvSpPr>
        <p:spPr/>
        <p:txBody>
          <a:bodyPr/>
          <a:lstStyle/>
          <a:p>
            <a:pPr marL="0" indent="0">
              <a:buNone/>
            </a:pPr>
            <a:r>
              <a:rPr lang="en-US" dirty="0"/>
              <a:t>The new legislation also:</a:t>
            </a:r>
          </a:p>
          <a:p>
            <a:pPr lvl="1"/>
            <a:r>
              <a:rPr lang="en-US" dirty="0"/>
              <a:t>Extends the statute of limitations for filing sexual harassment claims with the State Division of Human Rights from one year to three years;</a:t>
            </a:r>
          </a:p>
          <a:p>
            <a:pPr lvl="1"/>
            <a:r>
              <a:rPr lang="en-US" dirty="0"/>
              <a:t>Extends protections against all forms of discrimination in the workplace to all contractors, subcontractors, vendors, consultants, or others providing services;</a:t>
            </a:r>
          </a:p>
          <a:p>
            <a:pPr lvl="1"/>
            <a:r>
              <a:rPr lang="en-US" dirty="0"/>
              <a:t>Requires employers to provide their employees notice about the employer’s sexual harassment policy and training information in English as well as the employee’s primary language.</a:t>
            </a:r>
          </a:p>
          <a:p>
            <a:pPr marL="0" indent="0">
              <a:buNone/>
            </a:pPr>
            <a:endParaRPr lang="en-US" dirty="0"/>
          </a:p>
        </p:txBody>
      </p:sp>
      <p:sp>
        <p:nvSpPr>
          <p:cNvPr id="4" name="Footer Placeholder 3">
            <a:extLst>
              <a:ext uri="{FF2B5EF4-FFF2-40B4-BE49-F238E27FC236}">
                <a16:creationId xmlns:a16="http://schemas.microsoft.com/office/drawing/2014/main" id="{6C111596-DF72-417F-BB1F-9EFE12556537}"/>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58E575E4-AA66-495E-B4EF-B65CB59E81AB}"/>
              </a:ext>
            </a:extLst>
          </p:cNvPr>
          <p:cNvSpPr>
            <a:spLocks noGrp="1"/>
          </p:cNvSpPr>
          <p:nvPr>
            <p:ph type="sldNum" sz="quarter" idx="12"/>
          </p:nvPr>
        </p:nvSpPr>
        <p:spPr/>
        <p:txBody>
          <a:bodyPr/>
          <a:lstStyle/>
          <a:p>
            <a:fld id="{0FF07B84-CC68-4728-8298-DE0276565C19}" type="slidenum">
              <a:rPr lang="en-US" smtClean="0"/>
              <a:t>32</a:t>
            </a:fld>
            <a:endParaRPr lang="en-US" dirty="0"/>
          </a:p>
        </p:txBody>
      </p:sp>
      <p:pic>
        <p:nvPicPr>
          <p:cNvPr id="7" name="Picture 6">
            <a:extLst>
              <a:ext uri="{FF2B5EF4-FFF2-40B4-BE49-F238E27FC236}">
                <a16:creationId xmlns:a16="http://schemas.microsoft.com/office/drawing/2014/main" id="{B155037D-6876-4D09-ADAD-2034A60C95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24697" y="4680810"/>
            <a:ext cx="1920240" cy="1372671"/>
          </a:xfrm>
          <a:prstGeom prst="rect">
            <a:avLst/>
          </a:prstGeom>
        </p:spPr>
      </p:pic>
    </p:spTree>
    <p:extLst>
      <p:ext uri="{BB962C8B-B14F-4D97-AF65-F5344CB8AC3E}">
        <p14:creationId xmlns:p14="http://schemas.microsoft.com/office/powerpoint/2010/main" val="25908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C261-C4D5-4E5F-B110-A6F62D9BFFEB}"/>
              </a:ext>
            </a:extLst>
          </p:cNvPr>
          <p:cNvSpPr>
            <a:spLocks noGrp="1"/>
          </p:cNvSpPr>
          <p:nvPr>
            <p:ph type="title"/>
          </p:nvPr>
        </p:nvSpPr>
        <p:spPr>
          <a:xfrm>
            <a:off x="1291078" y="365125"/>
            <a:ext cx="10062721" cy="1325563"/>
          </a:xfrm>
        </p:spPr>
        <p:txBody>
          <a:bodyPr>
            <a:normAutofit fontScale="90000"/>
          </a:bodyPr>
          <a:lstStyle/>
          <a:p>
            <a:br>
              <a:rPr lang="en-US" dirty="0"/>
            </a:br>
            <a:r>
              <a:rPr lang="en-US" dirty="0"/>
              <a:t>Legal Rights for Employees who are Victims of Domestic Violence</a:t>
            </a:r>
          </a:p>
        </p:txBody>
      </p:sp>
      <p:sp>
        <p:nvSpPr>
          <p:cNvPr id="3" name="Content Placeholder 2">
            <a:extLst>
              <a:ext uri="{FF2B5EF4-FFF2-40B4-BE49-F238E27FC236}">
                <a16:creationId xmlns:a16="http://schemas.microsoft.com/office/drawing/2014/main" id="{3FAC6E06-4A8E-4588-981F-EAD11E9C78FA}"/>
              </a:ext>
            </a:extLst>
          </p:cNvPr>
          <p:cNvSpPr>
            <a:spLocks noGrp="1"/>
          </p:cNvSpPr>
          <p:nvPr>
            <p:ph idx="1"/>
          </p:nvPr>
        </p:nvSpPr>
        <p:spPr>
          <a:xfrm>
            <a:off x="1291078" y="1867989"/>
            <a:ext cx="10062722" cy="4194144"/>
          </a:xfrm>
        </p:spPr>
        <p:txBody>
          <a:bodyPr>
            <a:normAutofit fontScale="85000" lnSpcReduction="10000"/>
          </a:bodyPr>
          <a:lstStyle/>
          <a:p>
            <a:pPr marL="0" indent="0">
              <a:buNone/>
            </a:pPr>
            <a:r>
              <a:rPr lang="en-US" sz="3300" dirty="0"/>
              <a:t>Effective November 18, 2019, the State Human Rights Law is amended to:</a:t>
            </a:r>
          </a:p>
          <a:p>
            <a:r>
              <a:rPr lang="en-US" dirty="0"/>
              <a:t>Prohibit discrimination in employment on the basis of an employee’s status as a victim of domestic violence;</a:t>
            </a:r>
          </a:p>
          <a:p>
            <a:r>
              <a:rPr lang="en-US" dirty="0"/>
              <a:t>Require an employer, unless it would be an undue hardship, to provide a reasonable accommodation to a victim of domestic violence, limited solely to allowing an absence, charged to leave or unpaid, for certain activities (e.g. when seeking medical attention for injuries caused by domestic violence, obtaining legal assistance or appearing in court in relation to an incident of domestic violence etc.); </a:t>
            </a:r>
          </a:p>
          <a:p>
            <a:r>
              <a:rPr lang="en-US" dirty="0"/>
              <a:t>Require an employee who must be absent from work due to domestic violence to provide reasonable advance notice, except where such notice is not feasible; and</a:t>
            </a:r>
          </a:p>
          <a:p>
            <a:r>
              <a:rPr lang="en-US" dirty="0"/>
              <a:t>Permit an employer to request a certification that leave was taken for a permissible reason.</a:t>
            </a:r>
          </a:p>
        </p:txBody>
      </p:sp>
      <p:sp>
        <p:nvSpPr>
          <p:cNvPr id="4" name="Footer Placeholder 3">
            <a:extLst>
              <a:ext uri="{FF2B5EF4-FFF2-40B4-BE49-F238E27FC236}">
                <a16:creationId xmlns:a16="http://schemas.microsoft.com/office/drawing/2014/main" id="{F45BE88E-CF02-44F1-912C-A802F4088AD0}"/>
              </a:ext>
            </a:extLst>
          </p:cNvPr>
          <p:cNvSpPr>
            <a:spLocks noGrp="1"/>
          </p:cNvSpPr>
          <p:nvPr>
            <p:ph type="ftr" sz="quarter" idx="11"/>
          </p:nvPr>
        </p:nvSpPr>
        <p:spPr>
          <a:xfrm>
            <a:off x="1449977" y="365125"/>
            <a:ext cx="5966564" cy="294094"/>
          </a:xfrm>
        </p:spPr>
        <p:txBody>
          <a:bodyPr/>
          <a:lstStyle/>
          <a:p>
            <a:r>
              <a:rPr lang="en-US" dirty="0"/>
              <a:t>Guercio &amp; Guercio, LLP</a:t>
            </a:r>
          </a:p>
        </p:txBody>
      </p:sp>
      <p:sp>
        <p:nvSpPr>
          <p:cNvPr id="5" name="Slide Number Placeholder 4">
            <a:extLst>
              <a:ext uri="{FF2B5EF4-FFF2-40B4-BE49-F238E27FC236}">
                <a16:creationId xmlns:a16="http://schemas.microsoft.com/office/drawing/2014/main" id="{6676A6EE-47D6-4E2C-8DCA-235506AF8EF6}"/>
              </a:ext>
            </a:extLst>
          </p:cNvPr>
          <p:cNvSpPr>
            <a:spLocks noGrp="1"/>
          </p:cNvSpPr>
          <p:nvPr>
            <p:ph type="sldNum" sz="quarter" idx="12"/>
          </p:nvPr>
        </p:nvSpPr>
        <p:spPr/>
        <p:txBody>
          <a:bodyPr/>
          <a:lstStyle/>
          <a:p>
            <a:fld id="{0FF07B84-CC68-4728-8298-DE0276565C19}" type="slidenum">
              <a:rPr lang="en-US" smtClean="0"/>
              <a:t>33</a:t>
            </a:fld>
            <a:endParaRPr lang="en-US" dirty="0"/>
          </a:p>
        </p:txBody>
      </p:sp>
    </p:spTree>
    <p:extLst>
      <p:ext uri="{BB962C8B-B14F-4D97-AF65-F5344CB8AC3E}">
        <p14:creationId xmlns:p14="http://schemas.microsoft.com/office/powerpoint/2010/main" val="1892939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6D01-207E-4172-BA62-81A2E285AB94}"/>
              </a:ext>
            </a:extLst>
          </p:cNvPr>
          <p:cNvSpPr>
            <a:spLocks noGrp="1"/>
          </p:cNvSpPr>
          <p:nvPr>
            <p:ph type="title"/>
          </p:nvPr>
        </p:nvSpPr>
        <p:spPr/>
        <p:txBody>
          <a:bodyPr/>
          <a:lstStyle/>
          <a:p>
            <a:r>
              <a:rPr lang="en-US" dirty="0"/>
              <a:t>Protections for Religious Attire, Clothing &amp; Facial Hair</a:t>
            </a:r>
          </a:p>
        </p:txBody>
      </p:sp>
      <p:sp>
        <p:nvSpPr>
          <p:cNvPr id="3" name="Content Placeholder 2">
            <a:extLst>
              <a:ext uri="{FF2B5EF4-FFF2-40B4-BE49-F238E27FC236}">
                <a16:creationId xmlns:a16="http://schemas.microsoft.com/office/drawing/2014/main" id="{81F3F11A-EC3A-4B3A-A051-8A1D9B77657E}"/>
              </a:ext>
            </a:extLst>
          </p:cNvPr>
          <p:cNvSpPr>
            <a:spLocks noGrp="1"/>
          </p:cNvSpPr>
          <p:nvPr>
            <p:ph idx="1"/>
          </p:nvPr>
        </p:nvSpPr>
        <p:spPr>
          <a:xfrm>
            <a:off x="1136468" y="2636873"/>
            <a:ext cx="10217331" cy="4351755"/>
          </a:xfrm>
        </p:spPr>
        <p:txBody>
          <a:bodyPr>
            <a:normAutofit/>
          </a:bodyPr>
          <a:lstStyle/>
          <a:p>
            <a:r>
              <a:rPr lang="en-US" dirty="0"/>
              <a:t>Chapter 154 of the Laws of 2019 amends the State Human Rights Law, effective October 8, 2019, to make it an unlawful discriminatory practice for any employer to discriminate against an employee based on the wearing of any attire, clothing or facial hair in accordance with the requirements of his or her religion.  An employer may only require an employee to comply with attire, clothing or facial hair requirements despite the employee’s religious practices where the employer can demonstrate that it is unable to reasonably accommodate the person’s religious practices without undue hardship on the conduct of the employer’s business.</a:t>
            </a:r>
          </a:p>
        </p:txBody>
      </p:sp>
      <p:sp>
        <p:nvSpPr>
          <p:cNvPr id="4" name="Footer Placeholder 3">
            <a:extLst>
              <a:ext uri="{FF2B5EF4-FFF2-40B4-BE49-F238E27FC236}">
                <a16:creationId xmlns:a16="http://schemas.microsoft.com/office/drawing/2014/main" id="{2981926C-0688-47B9-BAA0-2A1D8B9C7230}"/>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D552BB06-2951-4DFF-AB3C-8A4D9E7B2273}"/>
              </a:ext>
            </a:extLst>
          </p:cNvPr>
          <p:cNvSpPr>
            <a:spLocks noGrp="1"/>
          </p:cNvSpPr>
          <p:nvPr>
            <p:ph type="sldNum" sz="quarter" idx="12"/>
          </p:nvPr>
        </p:nvSpPr>
        <p:spPr/>
        <p:txBody>
          <a:bodyPr/>
          <a:lstStyle/>
          <a:p>
            <a:fld id="{0FF07B84-CC68-4728-8298-DE0276565C19}" type="slidenum">
              <a:rPr lang="en-US" smtClean="0"/>
              <a:t>34</a:t>
            </a:fld>
            <a:endParaRPr lang="en-US" dirty="0"/>
          </a:p>
        </p:txBody>
      </p:sp>
      <p:pic>
        <p:nvPicPr>
          <p:cNvPr id="7" name="Picture 6" descr="A person in a black shirt&#10;&#10;Description automatically generated">
            <a:extLst>
              <a:ext uri="{FF2B5EF4-FFF2-40B4-BE49-F238E27FC236}">
                <a16:creationId xmlns:a16="http://schemas.microsoft.com/office/drawing/2014/main" id="{CB1CA96A-88B5-4A84-8C92-B8D1ABB809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5857" y="1381631"/>
            <a:ext cx="2618164" cy="1182397"/>
          </a:xfrm>
          <a:prstGeom prst="rect">
            <a:avLst/>
          </a:prstGeom>
        </p:spPr>
      </p:pic>
    </p:spTree>
    <p:extLst>
      <p:ext uri="{BB962C8B-B14F-4D97-AF65-F5344CB8AC3E}">
        <p14:creationId xmlns:p14="http://schemas.microsoft.com/office/powerpoint/2010/main" val="261250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9EF3-078D-40FE-8A20-594315DCC108}"/>
              </a:ext>
            </a:extLst>
          </p:cNvPr>
          <p:cNvSpPr>
            <a:spLocks noGrp="1"/>
          </p:cNvSpPr>
          <p:nvPr>
            <p:ph type="title"/>
          </p:nvPr>
        </p:nvSpPr>
        <p:spPr/>
        <p:txBody>
          <a:bodyPr/>
          <a:lstStyle/>
          <a:p>
            <a:r>
              <a:rPr lang="en-US" dirty="0"/>
              <a:t>Additional Protections against racial discrimination</a:t>
            </a:r>
          </a:p>
        </p:txBody>
      </p:sp>
      <p:sp>
        <p:nvSpPr>
          <p:cNvPr id="3" name="Content Placeholder 2">
            <a:extLst>
              <a:ext uri="{FF2B5EF4-FFF2-40B4-BE49-F238E27FC236}">
                <a16:creationId xmlns:a16="http://schemas.microsoft.com/office/drawing/2014/main" id="{C4D526CF-CE87-40B5-9E35-249BC8CEA7EC}"/>
              </a:ext>
            </a:extLst>
          </p:cNvPr>
          <p:cNvSpPr>
            <a:spLocks noGrp="1"/>
          </p:cNvSpPr>
          <p:nvPr>
            <p:ph idx="1"/>
          </p:nvPr>
        </p:nvSpPr>
        <p:spPr/>
        <p:txBody>
          <a:bodyPr/>
          <a:lstStyle/>
          <a:p>
            <a:r>
              <a:rPr lang="en-US" dirty="0"/>
              <a:t>Chapter 95 of the Laws of 2019 amends the State Human Rights Law to prohibit discrimination based on traits historically associated with race, including but not limited to hair texture and protective hairstyles such as braids, locks and twists. (Note – DASA was also amended by Chapter 95 to add these same protections).</a:t>
            </a:r>
          </a:p>
          <a:p>
            <a:endParaRPr lang="en-US" dirty="0"/>
          </a:p>
        </p:txBody>
      </p:sp>
      <p:sp>
        <p:nvSpPr>
          <p:cNvPr id="4" name="Footer Placeholder 3">
            <a:extLst>
              <a:ext uri="{FF2B5EF4-FFF2-40B4-BE49-F238E27FC236}">
                <a16:creationId xmlns:a16="http://schemas.microsoft.com/office/drawing/2014/main" id="{AD14832D-9038-4953-8F74-2E52EE3ECD8C}"/>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A2DEA236-A813-41E5-B8C4-2AD6E5EA412E}"/>
              </a:ext>
            </a:extLst>
          </p:cNvPr>
          <p:cNvSpPr>
            <a:spLocks noGrp="1"/>
          </p:cNvSpPr>
          <p:nvPr>
            <p:ph type="sldNum" sz="quarter" idx="12"/>
          </p:nvPr>
        </p:nvSpPr>
        <p:spPr/>
        <p:txBody>
          <a:bodyPr/>
          <a:lstStyle/>
          <a:p>
            <a:fld id="{0FF07B84-CC68-4728-8298-DE0276565C19}" type="slidenum">
              <a:rPr lang="en-US" smtClean="0"/>
              <a:t>35</a:t>
            </a:fld>
            <a:endParaRPr lang="en-US" dirty="0"/>
          </a:p>
        </p:txBody>
      </p:sp>
      <p:pic>
        <p:nvPicPr>
          <p:cNvPr id="7" name="Picture 6" descr="A close up of a spider&#10;&#10;Description automatically generated">
            <a:extLst>
              <a:ext uri="{FF2B5EF4-FFF2-40B4-BE49-F238E27FC236}">
                <a16:creationId xmlns:a16="http://schemas.microsoft.com/office/drawing/2014/main" id="{47AFB173-5D8F-45B4-8573-1A5E67EE21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36869" y="3741038"/>
            <a:ext cx="3200400" cy="2134642"/>
          </a:xfrm>
          <a:prstGeom prst="rect">
            <a:avLst/>
          </a:prstGeom>
        </p:spPr>
      </p:pic>
      <p:sp>
        <p:nvSpPr>
          <p:cNvPr id="8" name="TextBox 7">
            <a:extLst>
              <a:ext uri="{FF2B5EF4-FFF2-40B4-BE49-F238E27FC236}">
                <a16:creationId xmlns:a16="http://schemas.microsoft.com/office/drawing/2014/main" id="{263CFF84-6560-43FB-8FAF-7D9D1A116B94}"/>
              </a:ext>
            </a:extLst>
          </p:cNvPr>
          <p:cNvSpPr txBox="1"/>
          <p:nvPr/>
        </p:nvSpPr>
        <p:spPr>
          <a:xfrm>
            <a:off x="3984249" y="7055374"/>
            <a:ext cx="2146841" cy="369332"/>
          </a:xfrm>
          <a:prstGeom prst="rect">
            <a:avLst/>
          </a:prstGeom>
          <a:noFill/>
        </p:spPr>
        <p:txBody>
          <a:bodyPr wrap="square" rtlCol="0">
            <a:spAutoFit/>
          </a:bodyPr>
          <a:lstStyle/>
          <a:p>
            <a:r>
              <a:rPr lang="en-US" sz="900" dirty="0">
                <a:hlinkClick r:id="rId3" tooltip="https://www.flickr.com/photos/bike/4354656261/"/>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444901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9836-E0D2-4EFB-8416-EFD7C2CF5F34}"/>
              </a:ext>
            </a:extLst>
          </p:cNvPr>
          <p:cNvSpPr>
            <a:spLocks noGrp="1"/>
          </p:cNvSpPr>
          <p:nvPr>
            <p:ph type="title"/>
          </p:nvPr>
        </p:nvSpPr>
        <p:spPr/>
        <p:txBody>
          <a:bodyPr/>
          <a:lstStyle/>
          <a:p>
            <a:r>
              <a:rPr lang="en-US" dirty="0"/>
              <a:t>Prohibition on Wage and Salary Inquiries</a:t>
            </a:r>
          </a:p>
        </p:txBody>
      </p:sp>
      <p:sp>
        <p:nvSpPr>
          <p:cNvPr id="3" name="Content Placeholder 2">
            <a:extLst>
              <a:ext uri="{FF2B5EF4-FFF2-40B4-BE49-F238E27FC236}">
                <a16:creationId xmlns:a16="http://schemas.microsoft.com/office/drawing/2014/main" id="{E78BF692-8533-4040-83B7-BD63322D90E5}"/>
              </a:ext>
            </a:extLst>
          </p:cNvPr>
          <p:cNvSpPr>
            <a:spLocks noGrp="1"/>
          </p:cNvSpPr>
          <p:nvPr>
            <p:ph idx="1"/>
          </p:nvPr>
        </p:nvSpPr>
        <p:spPr/>
        <p:txBody>
          <a:bodyPr/>
          <a:lstStyle/>
          <a:p>
            <a:r>
              <a:rPr lang="en-US" dirty="0"/>
              <a:t>Effective January 6, 2020, Chapter 94 of the Laws of 2019 amends the State Labor Law to prohibit employers from requesting, requiring or seeking a job applicant or current employee’s salary or wage history as a condition of employment.  The law also prohibits retaliation by an employer against an applicant or current employee based on their refusal to provide such salary or wage history or upon their filing of a complaint regarding the same with the DOL.  Applicants and employees may still voluntarily disclose their salary or wage history.</a:t>
            </a:r>
          </a:p>
        </p:txBody>
      </p:sp>
      <p:sp>
        <p:nvSpPr>
          <p:cNvPr id="4" name="Footer Placeholder 3">
            <a:extLst>
              <a:ext uri="{FF2B5EF4-FFF2-40B4-BE49-F238E27FC236}">
                <a16:creationId xmlns:a16="http://schemas.microsoft.com/office/drawing/2014/main" id="{26E5CC25-EF1D-43A3-B8E0-0DA2E61FC377}"/>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30A9D17B-8B09-4EB6-8722-61862F3A69FD}"/>
              </a:ext>
            </a:extLst>
          </p:cNvPr>
          <p:cNvSpPr>
            <a:spLocks noGrp="1"/>
          </p:cNvSpPr>
          <p:nvPr>
            <p:ph type="sldNum" sz="quarter" idx="12"/>
          </p:nvPr>
        </p:nvSpPr>
        <p:spPr/>
        <p:txBody>
          <a:bodyPr/>
          <a:lstStyle/>
          <a:p>
            <a:fld id="{0FF07B84-CC68-4728-8298-DE0276565C19}" type="slidenum">
              <a:rPr lang="en-US" smtClean="0"/>
              <a:t>36</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01EBC04D-38FB-40AE-A73E-0E8D27F800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60304" y="4415246"/>
            <a:ext cx="2585824" cy="1455355"/>
          </a:xfrm>
          <a:prstGeom prst="rect">
            <a:avLst/>
          </a:prstGeom>
        </p:spPr>
      </p:pic>
    </p:spTree>
    <p:extLst>
      <p:ext uri="{BB962C8B-B14F-4D97-AF65-F5344CB8AC3E}">
        <p14:creationId xmlns:p14="http://schemas.microsoft.com/office/powerpoint/2010/main" val="1255364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5A00-3E9E-40D8-97E6-5F4956164E63}"/>
              </a:ext>
            </a:extLst>
          </p:cNvPr>
          <p:cNvSpPr>
            <a:spLocks noGrp="1"/>
          </p:cNvSpPr>
          <p:nvPr>
            <p:ph type="title"/>
          </p:nvPr>
        </p:nvSpPr>
        <p:spPr/>
        <p:txBody>
          <a:bodyPr/>
          <a:lstStyle/>
          <a:p>
            <a:r>
              <a:rPr lang="en-US" dirty="0"/>
              <a:t>Prohibition on Arming Teachers and Administrators</a:t>
            </a:r>
          </a:p>
        </p:txBody>
      </p:sp>
      <p:sp>
        <p:nvSpPr>
          <p:cNvPr id="3" name="Content Placeholder 2">
            <a:extLst>
              <a:ext uri="{FF2B5EF4-FFF2-40B4-BE49-F238E27FC236}">
                <a16:creationId xmlns:a16="http://schemas.microsoft.com/office/drawing/2014/main" id="{C9655994-5FE9-403D-B003-28E23853126A}"/>
              </a:ext>
            </a:extLst>
          </p:cNvPr>
          <p:cNvSpPr>
            <a:spLocks noGrp="1"/>
          </p:cNvSpPr>
          <p:nvPr>
            <p:ph idx="1"/>
          </p:nvPr>
        </p:nvSpPr>
        <p:spPr>
          <a:xfrm>
            <a:off x="838200" y="2231136"/>
            <a:ext cx="10515600" cy="3945827"/>
          </a:xfrm>
        </p:spPr>
        <p:txBody>
          <a:bodyPr/>
          <a:lstStyle/>
          <a:p>
            <a:r>
              <a:rPr lang="en-US" dirty="0"/>
              <a:t>Chapter 138 of the Laws of 2019 (effective June 5, 2019) prohibits school districts from authorizing any teacher or administrator to carry a gun on school grounds. The only persons who may be authorized to carry guns on school grounds are school resource officers, police officers, peace officers or security guards who have been issued a special armed guard registration card.</a:t>
            </a:r>
          </a:p>
        </p:txBody>
      </p:sp>
      <p:sp>
        <p:nvSpPr>
          <p:cNvPr id="4" name="Footer Placeholder 3">
            <a:extLst>
              <a:ext uri="{FF2B5EF4-FFF2-40B4-BE49-F238E27FC236}">
                <a16:creationId xmlns:a16="http://schemas.microsoft.com/office/drawing/2014/main" id="{1068BFE0-DED2-499A-9A2F-FFBE83E50F41}"/>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6D972DC6-AB3E-449B-8768-A200D07E96E9}"/>
              </a:ext>
            </a:extLst>
          </p:cNvPr>
          <p:cNvSpPr>
            <a:spLocks noGrp="1"/>
          </p:cNvSpPr>
          <p:nvPr>
            <p:ph type="sldNum" sz="quarter" idx="12"/>
          </p:nvPr>
        </p:nvSpPr>
        <p:spPr/>
        <p:txBody>
          <a:bodyPr/>
          <a:lstStyle/>
          <a:p>
            <a:fld id="{0FF07B84-CC68-4728-8298-DE0276565C19}" type="slidenum">
              <a:rPr lang="en-US" smtClean="0"/>
              <a:t>37</a:t>
            </a:fld>
            <a:endParaRPr lang="en-US" dirty="0"/>
          </a:p>
        </p:txBody>
      </p:sp>
      <p:pic>
        <p:nvPicPr>
          <p:cNvPr id="7" name="Picture 6" descr="A close up of a sign&#10;&#10;Description automatically generated">
            <a:extLst>
              <a:ext uri="{FF2B5EF4-FFF2-40B4-BE49-F238E27FC236}">
                <a16:creationId xmlns:a16="http://schemas.microsoft.com/office/drawing/2014/main" id="{9E282ACF-3A1E-42D2-9F1F-164C09836C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49486" y="4059924"/>
            <a:ext cx="3340929" cy="1712226"/>
          </a:xfrm>
          <a:prstGeom prst="rect">
            <a:avLst/>
          </a:prstGeom>
        </p:spPr>
      </p:pic>
    </p:spTree>
    <p:extLst>
      <p:ext uri="{BB962C8B-B14F-4D97-AF65-F5344CB8AC3E}">
        <p14:creationId xmlns:p14="http://schemas.microsoft.com/office/powerpoint/2010/main" val="177711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B6290-39E3-40B5-9BA3-A101269A8B4C}"/>
              </a:ext>
            </a:extLst>
          </p:cNvPr>
          <p:cNvSpPr>
            <a:spLocks noGrp="1"/>
          </p:cNvSpPr>
          <p:nvPr>
            <p:ph type="title"/>
          </p:nvPr>
        </p:nvSpPr>
        <p:spPr/>
        <p:txBody>
          <a:bodyPr/>
          <a:lstStyle/>
          <a:p>
            <a:r>
              <a:rPr lang="en-US" dirty="0"/>
              <a:t>Gender Expression Non-Discrimination Act</a:t>
            </a:r>
          </a:p>
        </p:txBody>
      </p:sp>
      <p:sp>
        <p:nvSpPr>
          <p:cNvPr id="5" name="Content Placeholder 4">
            <a:extLst>
              <a:ext uri="{FF2B5EF4-FFF2-40B4-BE49-F238E27FC236}">
                <a16:creationId xmlns:a16="http://schemas.microsoft.com/office/drawing/2014/main" id="{FD547F96-267B-495F-AECD-5F61317EF71F}"/>
              </a:ext>
            </a:extLst>
          </p:cNvPr>
          <p:cNvSpPr>
            <a:spLocks noGrp="1"/>
          </p:cNvSpPr>
          <p:nvPr>
            <p:ph idx="1"/>
          </p:nvPr>
        </p:nvSpPr>
        <p:spPr/>
        <p:txBody>
          <a:bodyPr/>
          <a:lstStyle/>
          <a:p>
            <a:r>
              <a:rPr lang="en-US" dirty="0"/>
              <a:t>New law known as “GENDA”, effective February 24, 2019, explicitly prohibits discrimination in employment in New York State on the basis of gender identity or expression, including transgender status. </a:t>
            </a:r>
          </a:p>
          <a:p>
            <a:r>
              <a:rPr lang="en-US" dirty="0"/>
              <a:t>GENDA also makes it an unfair educational practice to discriminate against any person in an educational program because of gender identity or expression as defined in law.</a:t>
            </a:r>
          </a:p>
        </p:txBody>
      </p:sp>
      <p:sp>
        <p:nvSpPr>
          <p:cNvPr id="2" name="Footer Placeholder 1">
            <a:extLst>
              <a:ext uri="{FF2B5EF4-FFF2-40B4-BE49-F238E27FC236}">
                <a16:creationId xmlns:a16="http://schemas.microsoft.com/office/drawing/2014/main" id="{3979E450-E5C1-48F4-8EB8-65610EE706CF}"/>
              </a:ext>
            </a:extLst>
          </p:cNvPr>
          <p:cNvSpPr>
            <a:spLocks noGrp="1"/>
          </p:cNvSpPr>
          <p:nvPr>
            <p:ph type="ftr" sz="quarter" idx="11"/>
          </p:nvPr>
        </p:nvSpPr>
        <p:spPr/>
        <p:txBody>
          <a:bodyPr/>
          <a:lstStyle/>
          <a:p>
            <a:r>
              <a:rPr lang="en-US" dirty="0"/>
              <a:t>Guercio &amp; Guercio, LLP</a:t>
            </a:r>
          </a:p>
        </p:txBody>
      </p:sp>
      <p:sp>
        <p:nvSpPr>
          <p:cNvPr id="3" name="Slide Number Placeholder 2">
            <a:extLst>
              <a:ext uri="{FF2B5EF4-FFF2-40B4-BE49-F238E27FC236}">
                <a16:creationId xmlns:a16="http://schemas.microsoft.com/office/drawing/2014/main" id="{2E63129B-1EC5-4C8A-B4B9-D74A4404D0E3}"/>
              </a:ext>
            </a:extLst>
          </p:cNvPr>
          <p:cNvSpPr>
            <a:spLocks noGrp="1"/>
          </p:cNvSpPr>
          <p:nvPr>
            <p:ph type="sldNum" sz="quarter" idx="12"/>
          </p:nvPr>
        </p:nvSpPr>
        <p:spPr/>
        <p:txBody>
          <a:bodyPr/>
          <a:lstStyle/>
          <a:p>
            <a:fld id="{0FF07B84-CC68-4728-8298-DE0276565C19}" type="slidenum">
              <a:rPr lang="en-US" smtClean="0"/>
              <a:t>38</a:t>
            </a:fld>
            <a:endParaRPr lang="en-US" dirty="0"/>
          </a:p>
        </p:txBody>
      </p:sp>
      <p:pic>
        <p:nvPicPr>
          <p:cNvPr id="7" name="Picture 6">
            <a:extLst>
              <a:ext uri="{FF2B5EF4-FFF2-40B4-BE49-F238E27FC236}">
                <a16:creationId xmlns:a16="http://schemas.microsoft.com/office/drawing/2014/main" id="{4E2FB042-727E-498B-9C43-21A9131B05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29955" y="4338084"/>
            <a:ext cx="2057653" cy="1565792"/>
          </a:xfrm>
          <a:prstGeom prst="rect">
            <a:avLst/>
          </a:prstGeom>
        </p:spPr>
      </p:pic>
    </p:spTree>
    <p:extLst>
      <p:ext uri="{BB962C8B-B14F-4D97-AF65-F5344CB8AC3E}">
        <p14:creationId xmlns:p14="http://schemas.microsoft.com/office/powerpoint/2010/main" val="2267035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B9A4-189F-40F7-8DFC-9BFBF4D24634}"/>
              </a:ext>
            </a:extLst>
          </p:cNvPr>
          <p:cNvSpPr>
            <a:spLocks noGrp="1"/>
          </p:cNvSpPr>
          <p:nvPr>
            <p:ph type="title"/>
          </p:nvPr>
        </p:nvSpPr>
        <p:spPr/>
        <p:txBody>
          <a:bodyPr/>
          <a:lstStyle/>
          <a:p>
            <a:r>
              <a:rPr lang="en-US" dirty="0"/>
              <a:t>Employee dress</a:t>
            </a:r>
          </a:p>
        </p:txBody>
      </p:sp>
      <p:sp>
        <p:nvSpPr>
          <p:cNvPr id="3" name="Content Placeholder 2">
            <a:extLst>
              <a:ext uri="{FF2B5EF4-FFF2-40B4-BE49-F238E27FC236}">
                <a16:creationId xmlns:a16="http://schemas.microsoft.com/office/drawing/2014/main" id="{73F30FB7-3DFC-41D8-95B0-62102BEBE619}"/>
              </a:ext>
            </a:extLst>
          </p:cNvPr>
          <p:cNvSpPr>
            <a:spLocks noGrp="1"/>
          </p:cNvSpPr>
          <p:nvPr>
            <p:ph idx="1"/>
          </p:nvPr>
        </p:nvSpPr>
        <p:spPr/>
        <p:txBody>
          <a:bodyPr/>
          <a:lstStyle/>
          <a:p>
            <a:r>
              <a:rPr lang="en-US" dirty="0"/>
              <a:t>In </a:t>
            </a:r>
            <a:r>
              <a:rPr lang="en-US" i="1" dirty="0"/>
              <a:t>Teachers Association of Pleasantville, NYSUT, AFL-CIO and Pleasantville Union Free School District,</a:t>
            </a:r>
            <a:r>
              <a:rPr lang="en-US" dirty="0"/>
              <a:t> 51 PERB ¶3024 (2018), PERB reiterated a previous holding that a public employee has a protected right to wear a union insignia in the workplace and while on duty, “unless the employer can show special circumstances that outweigh the employee’s statutory right.”</a:t>
            </a:r>
          </a:p>
          <a:p>
            <a:endParaRPr lang="en-US" dirty="0"/>
          </a:p>
        </p:txBody>
      </p:sp>
      <p:sp>
        <p:nvSpPr>
          <p:cNvPr id="4" name="Footer Placeholder 3">
            <a:extLst>
              <a:ext uri="{FF2B5EF4-FFF2-40B4-BE49-F238E27FC236}">
                <a16:creationId xmlns:a16="http://schemas.microsoft.com/office/drawing/2014/main" id="{CCCEDAD6-8222-4DEC-BF1F-447B0AEEA195}"/>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C1E5769C-A384-4529-B14E-CD48C118B892}"/>
              </a:ext>
            </a:extLst>
          </p:cNvPr>
          <p:cNvSpPr>
            <a:spLocks noGrp="1"/>
          </p:cNvSpPr>
          <p:nvPr>
            <p:ph type="sldNum" sz="quarter" idx="12"/>
          </p:nvPr>
        </p:nvSpPr>
        <p:spPr/>
        <p:txBody>
          <a:bodyPr/>
          <a:lstStyle/>
          <a:p>
            <a:fld id="{0FF07B84-CC68-4728-8298-DE0276565C19}" type="slidenum">
              <a:rPr lang="en-US" smtClean="0"/>
              <a:t>39</a:t>
            </a:fld>
            <a:endParaRPr lang="en-US" dirty="0"/>
          </a:p>
        </p:txBody>
      </p:sp>
      <p:pic>
        <p:nvPicPr>
          <p:cNvPr id="6" name="Picture 5" descr="A close up of a sign&#10;&#10;Description generated with very high confidence">
            <a:extLst>
              <a:ext uri="{FF2B5EF4-FFF2-40B4-BE49-F238E27FC236}">
                <a16:creationId xmlns:a16="http://schemas.microsoft.com/office/drawing/2014/main" id="{13E2251E-0E4C-4784-8271-A474183B46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07055" y="3842767"/>
            <a:ext cx="1977889" cy="2047971"/>
          </a:xfrm>
          <a:prstGeom prst="rect">
            <a:avLst/>
          </a:prstGeom>
        </p:spPr>
      </p:pic>
    </p:spTree>
    <p:extLst>
      <p:ext uri="{BB962C8B-B14F-4D97-AF65-F5344CB8AC3E}">
        <p14:creationId xmlns:p14="http://schemas.microsoft.com/office/powerpoint/2010/main" val="180333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B731-079D-4D01-B091-4CE258B53EF9}"/>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F2304897-222F-40FF-975C-D145E28DDE45}"/>
              </a:ext>
            </a:extLst>
          </p:cNvPr>
          <p:cNvSpPr>
            <a:spLocks noGrp="1"/>
          </p:cNvSpPr>
          <p:nvPr>
            <p:ph idx="1"/>
          </p:nvPr>
        </p:nvSpPr>
        <p:spPr>
          <a:xfrm>
            <a:off x="809897" y="2015732"/>
            <a:ext cx="10672354" cy="4037749"/>
          </a:xfrm>
        </p:spPr>
        <p:txBody>
          <a:bodyPr>
            <a:normAutofit lnSpcReduction="10000"/>
          </a:bodyPr>
          <a:lstStyle/>
          <a:p>
            <a:r>
              <a:rPr lang="en-US" dirty="0"/>
              <a:t>State of the law pre-June 13, 2019: </a:t>
            </a:r>
          </a:p>
          <a:p>
            <a:pPr lvl="1"/>
            <a:r>
              <a:rPr lang="en-US" dirty="0"/>
              <a:t>Public Health Law §2164 required children between the ages of 2 months and 18 years to be immunized against certain diseases, and children without proof of those immunizations could not attend school for more than 14 days after enrollment absent proof of immunization, unless they obtained a medical or religious exemption. </a:t>
            </a:r>
          </a:p>
          <a:p>
            <a:pPr lvl="2"/>
            <a:r>
              <a:rPr lang="en-US" dirty="0"/>
              <a:t>Principal  could grant a religious exemption upon a showing by the parent/guardian that a sincerely held religious belief prohibited vaccinations.</a:t>
            </a:r>
          </a:p>
          <a:p>
            <a:r>
              <a:rPr lang="en-US" dirty="0"/>
              <a:t>Chapter 35 of the Laws of 2019, effective June 13, 2019, </a:t>
            </a:r>
            <a:r>
              <a:rPr lang="en-US" i="1" dirty="0"/>
              <a:t>eliminated the religious exemption.</a:t>
            </a:r>
          </a:p>
          <a:p>
            <a:pPr lvl="1"/>
            <a:r>
              <a:rPr lang="en-US" dirty="0"/>
              <a:t>Medical exemption is not affected by new law—still viable.</a:t>
            </a:r>
          </a:p>
          <a:p>
            <a:pPr lvl="1"/>
            <a:r>
              <a:rPr lang="en-US" dirty="0"/>
              <a:t>To date, lawsuits challenging Chapter 35 and the repeal of the religious exemption have not been successful in overturning the repeal and/or delaying implementation of the law.</a:t>
            </a:r>
          </a:p>
        </p:txBody>
      </p:sp>
      <p:sp>
        <p:nvSpPr>
          <p:cNvPr id="4" name="Footer Placeholder 3">
            <a:extLst>
              <a:ext uri="{FF2B5EF4-FFF2-40B4-BE49-F238E27FC236}">
                <a16:creationId xmlns:a16="http://schemas.microsoft.com/office/drawing/2014/main" id="{8373F5ED-E326-4693-BA8C-D42912FA2C8C}"/>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E38239F1-4C55-40DF-8F1A-1A242F2EECDC}"/>
              </a:ext>
            </a:extLst>
          </p:cNvPr>
          <p:cNvSpPr>
            <a:spLocks noGrp="1"/>
          </p:cNvSpPr>
          <p:nvPr>
            <p:ph type="sldNum" sz="quarter" idx="12"/>
          </p:nvPr>
        </p:nvSpPr>
        <p:spPr/>
        <p:txBody>
          <a:bodyPr/>
          <a:lstStyle/>
          <a:p>
            <a:fld id="{0FF07B84-CC68-4728-8298-DE0276565C19}" type="slidenum">
              <a:rPr lang="en-US" smtClean="0"/>
              <a:t>4</a:t>
            </a:fld>
            <a:endParaRPr lang="en-US" dirty="0"/>
          </a:p>
        </p:txBody>
      </p:sp>
      <p:pic>
        <p:nvPicPr>
          <p:cNvPr id="6" name="Picture 5" descr="A picture containing person, indoor, wall, toothbrush&#10;&#10;Description automatically generated">
            <a:extLst>
              <a:ext uri="{FF2B5EF4-FFF2-40B4-BE49-F238E27FC236}">
                <a16:creationId xmlns:a16="http://schemas.microsoft.com/office/drawing/2014/main" id="{E4F9FEF4-E637-4853-A4DA-921ADCA848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54351" y="306181"/>
            <a:ext cx="2036064" cy="1359408"/>
          </a:xfrm>
          <a:prstGeom prst="rect">
            <a:avLst/>
          </a:prstGeom>
        </p:spPr>
      </p:pic>
    </p:spTree>
    <p:extLst>
      <p:ext uri="{BB962C8B-B14F-4D97-AF65-F5344CB8AC3E}">
        <p14:creationId xmlns:p14="http://schemas.microsoft.com/office/powerpoint/2010/main" val="3157360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B428-8A81-485D-8E9E-111ECF3731C1}"/>
              </a:ext>
            </a:extLst>
          </p:cNvPr>
          <p:cNvSpPr>
            <a:spLocks noGrp="1"/>
          </p:cNvSpPr>
          <p:nvPr>
            <p:ph type="title"/>
          </p:nvPr>
        </p:nvSpPr>
        <p:spPr/>
        <p:txBody>
          <a:bodyPr/>
          <a:lstStyle/>
          <a:p>
            <a:r>
              <a:rPr lang="en-US" dirty="0"/>
              <a:t>Employee dress</a:t>
            </a:r>
          </a:p>
        </p:txBody>
      </p:sp>
      <p:sp>
        <p:nvSpPr>
          <p:cNvPr id="3" name="Content Placeholder 2">
            <a:extLst>
              <a:ext uri="{FF2B5EF4-FFF2-40B4-BE49-F238E27FC236}">
                <a16:creationId xmlns:a16="http://schemas.microsoft.com/office/drawing/2014/main" id="{B8BCC9B5-5024-4E29-896C-3FE79D09EACD}"/>
              </a:ext>
            </a:extLst>
          </p:cNvPr>
          <p:cNvSpPr>
            <a:spLocks noGrp="1"/>
          </p:cNvSpPr>
          <p:nvPr>
            <p:ph idx="1"/>
          </p:nvPr>
        </p:nvSpPr>
        <p:spPr/>
        <p:txBody>
          <a:bodyPr/>
          <a:lstStyle/>
          <a:p>
            <a:r>
              <a:rPr lang="en-US" dirty="0"/>
              <a:t>Teachers were to wear t-shirts to school the day before Thanksgiving recess and a day scheduled for a planned student emergency rapid dismissal drill with the union insignia on the front and this quote on the back:  “Teachers affect eternity; they can never tell where their influence stops.”</a:t>
            </a:r>
          </a:p>
          <a:p>
            <a:r>
              <a:rPr lang="en-US" dirty="0"/>
              <a:t>At the time, teachers and district were at impasse in negotiations, and had proceeded to fact-finding.</a:t>
            </a:r>
          </a:p>
          <a:p>
            <a:r>
              <a:rPr lang="en-US" dirty="0"/>
              <a:t>The day before the planned wearing, superintendent told union negotiators that teachers should not wear the t-shirts.</a:t>
            </a:r>
          </a:p>
          <a:p>
            <a:endParaRPr lang="en-US" dirty="0"/>
          </a:p>
        </p:txBody>
      </p:sp>
      <p:sp>
        <p:nvSpPr>
          <p:cNvPr id="4" name="Footer Placeholder 3">
            <a:extLst>
              <a:ext uri="{FF2B5EF4-FFF2-40B4-BE49-F238E27FC236}">
                <a16:creationId xmlns:a16="http://schemas.microsoft.com/office/drawing/2014/main" id="{7FB5E608-5567-4CB8-826C-375A3AA93E1D}"/>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27F43A3C-D7D7-4F01-B9E7-3277E4C6FC8A}"/>
              </a:ext>
            </a:extLst>
          </p:cNvPr>
          <p:cNvSpPr>
            <a:spLocks noGrp="1"/>
          </p:cNvSpPr>
          <p:nvPr>
            <p:ph type="sldNum" sz="quarter" idx="12"/>
          </p:nvPr>
        </p:nvSpPr>
        <p:spPr/>
        <p:txBody>
          <a:bodyPr/>
          <a:lstStyle/>
          <a:p>
            <a:fld id="{0FF07B84-CC68-4728-8298-DE0276565C19}" type="slidenum">
              <a:rPr lang="en-US" smtClean="0"/>
              <a:t>40</a:t>
            </a:fld>
            <a:endParaRPr lang="en-US" dirty="0"/>
          </a:p>
        </p:txBody>
      </p:sp>
      <p:pic>
        <p:nvPicPr>
          <p:cNvPr id="6" name="Picture 5">
            <a:extLst>
              <a:ext uri="{FF2B5EF4-FFF2-40B4-BE49-F238E27FC236}">
                <a16:creationId xmlns:a16="http://schemas.microsoft.com/office/drawing/2014/main" id="{424E1E6C-9E79-4EAA-9097-DB61EDBABD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49690" y="200506"/>
            <a:ext cx="1407052" cy="1492893"/>
          </a:xfrm>
          <a:prstGeom prst="rect">
            <a:avLst/>
          </a:prstGeom>
        </p:spPr>
      </p:pic>
    </p:spTree>
    <p:extLst>
      <p:ext uri="{BB962C8B-B14F-4D97-AF65-F5344CB8AC3E}">
        <p14:creationId xmlns:p14="http://schemas.microsoft.com/office/powerpoint/2010/main" val="2452593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34A6-348D-4876-BFC7-610DAFEE1E45}"/>
              </a:ext>
            </a:extLst>
          </p:cNvPr>
          <p:cNvSpPr>
            <a:spLocks noGrp="1"/>
          </p:cNvSpPr>
          <p:nvPr>
            <p:ph type="title"/>
          </p:nvPr>
        </p:nvSpPr>
        <p:spPr/>
        <p:txBody>
          <a:bodyPr/>
          <a:lstStyle/>
          <a:p>
            <a:r>
              <a:rPr lang="en-US" dirty="0"/>
              <a:t>Employee dress</a:t>
            </a:r>
          </a:p>
        </p:txBody>
      </p:sp>
      <p:sp>
        <p:nvSpPr>
          <p:cNvPr id="3" name="Content Placeholder 2">
            <a:extLst>
              <a:ext uri="{FF2B5EF4-FFF2-40B4-BE49-F238E27FC236}">
                <a16:creationId xmlns:a16="http://schemas.microsoft.com/office/drawing/2014/main" id="{2DA2B3B2-1027-4268-8E66-844769DD2963}"/>
              </a:ext>
            </a:extLst>
          </p:cNvPr>
          <p:cNvSpPr>
            <a:spLocks noGrp="1"/>
          </p:cNvSpPr>
          <p:nvPr>
            <p:ph idx="1"/>
          </p:nvPr>
        </p:nvSpPr>
        <p:spPr/>
        <p:txBody>
          <a:bodyPr>
            <a:normAutofit fontScale="92500" lnSpcReduction="10000"/>
          </a:bodyPr>
          <a:lstStyle/>
          <a:p>
            <a:r>
              <a:rPr lang="en-US" dirty="0"/>
              <a:t>The superintendent’s directive stated that the law “prohibits enmeshing students in an adult labor dispute between the district and its teachers.”  She stated that the emergency dismissal was for student safety and not for “teachers to display a message about a labor impasse.”  She invited the union to bring an IP charge if it disagreed.</a:t>
            </a:r>
          </a:p>
          <a:p>
            <a:r>
              <a:rPr lang="en-US" dirty="0"/>
              <a:t>The invitation was accepted.</a:t>
            </a:r>
          </a:p>
          <a:p>
            <a:r>
              <a:rPr lang="en-US" dirty="0"/>
              <a:t>PERB:  the employees had a protected right to wear the t-shirt and district did not establish any special circumstances to outweigh that right.</a:t>
            </a:r>
          </a:p>
          <a:p>
            <a:r>
              <a:rPr lang="en-US" dirty="0"/>
              <a:t>Also, district did not provide an adequate explanation as to why it allowed teachers to wear other t-shirts, but not these.</a:t>
            </a:r>
          </a:p>
          <a:p>
            <a:endParaRPr lang="en-US" dirty="0"/>
          </a:p>
        </p:txBody>
      </p:sp>
      <p:sp>
        <p:nvSpPr>
          <p:cNvPr id="4" name="Footer Placeholder 3">
            <a:extLst>
              <a:ext uri="{FF2B5EF4-FFF2-40B4-BE49-F238E27FC236}">
                <a16:creationId xmlns:a16="http://schemas.microsoft.com/office/drawing/2014/main" id="{86A120BB-735E-480E-848A-6E3CEE4319DB}"/>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B34992C5-3E01-4886-B5B2-063E072E6E71}"/>
              </a:ext>
            </a:extLst>
          </p:cNvPr>
          <p:cNvSpPr>
            <a:spLocks noGrp="1"/>
          </p:cNvSpPr>
          <p:nvPr>
            <p:ph type="sldNum" sz="quarter" idx="12"/>
          </p:nvPr>
        </p:nvSpPr>
        <p:spPr/>
        <p:txBody>
          <a:bodyPr/>
          <a:lstStyle/>
          <a:p>
            <a:fld id="{0FF07B84-CC68-4728-8298-DE0276565C19}" type="slidenum">
              <a:rPr lang="en-US" smtClean="0"/>
              <a:t>41</a:t>
            </a:fld>
            <a:endParaRPr lang="en-US" dirty="0"/>
          </a:p>
        </p:txBody>
      </p:sp>
    </p:spTree>
    <p:extLst>
      <p:ext uri="{BB962C8B-B14F-4D97-AF65-F5344CB8AC3E}">
        <p14:creationId xmlns:p14="http://schemas.microsoft.com/office/powerpoint/2010/main" val="2122610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76C9-810E-4579-93B4-0DAA162A5E45}"/>
              </a:ext>
            </a:extLst>
          </p:cNvPr>
          <p:cNvSpPr>
            <a:spLocks noGrp="1"/>
          </p:cNvSpPr>
          <p:nvPr>
            <p:ph type="title"/>
          </p:nvPr>
        </p:nvSpPr>
        <p:spPr/>
        <p:txBody>
          <a:bodyPr/>
          <a:lstStyle/>
          <a:p>
            <a:r>
              <a:rPr lang="en-US" dirty="0"/>
              <a:t>Employee dress</a:t>
            </a:r>
          </a:p>
        </p:txBody>
      </p:sp>
      <p:sp>
        <p:nvSpPr>
          <p:cNvPr id="3" name="Content Placeholder 2">
            <a:extLst>
              <a:ext uri="{FF2B5EF4-FFF2-40B4-BE49-F238E27FC236}">
                <a16:creationId xmlns:a16="http://schemas.microsoft.com/office/drawing/2014/main" id="{E699B760-264F-4F13-85D0-7CA168D3E9C8}"/>
              </a:ext>
            </a:extLst>
          </p:cNvPr>
          <p:cNvSpPr>
            <a:spLocks noGrp="1"/>
          </p:cNvSpPr>
          <p:nvPr>
            <p:ph idx="1"/>
          </p:nvPr>
        </p:nvSpPr>
        <p:spPr/>
        <p:txBody>
          <a:bodyPr/>
          <a:lstStyle/>
          <a:p>
            <a:r>
              <a:rPr lang="en-US" dirty="0"/>
              <a:t>PERB disagreed with the district’s argument that the teachers were acting as human billboards to express that teaching services could be withheld to the detriment of parents and students.</a:t>
            </a:r>
          </a:p>
          <a:p>
            <a:r>
              <a:rPr lang="en-US" dirty="0"/>
              <a:t>The message was one that communicated the positive value of teachers,  but did not relate in any way to negotiations, the impasse or to any other labor dispute.</a:t>
            </a:r>
          </a:p>
          <a:p>
            <a:r>
              <a:rPr lang="en-US" dirty="0"/>
              <a:t>T-shirts did not disparage the district, and the quote was similar to plaques already displayed on teachers’ desks that were gifts from the district for longevity.</a:t>
            </a:r>
          </a:p>
        </p:txBody>
      </p:sp>
      <p:sp>
        <p:nvSpPr>
          <p:cNvPr id="4" name="Footer Placeholder 3">
            <a:extLst>
              <a:ext uri="{FF2B5EF4-FFF2-40B4-BE49-F238E27FC236}">
                <a16:creationId xmlns:a16="http://schemas.microsoft.com/office/drawing/2014/main" id="{FA84347F-207D-4F2D-8FA8-8C64C0956E03}"/>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E35ADA77-5626-4FB4-8E6C-641379DF9176}"/>
              </a:ext>
            </a:extLst>
          </p:cNvPr>
          <p:cNvSpPr>
            <a:spLocks noGrp="1"/>
          </p:cNvSpPr>
          <p:nvPr>
            <p:ph type="sldNum" sz="quarter" idx="12"/>
          </p:nvPr>
        </p:nvSpPr>
        <p:spPr/>
        <p:txBody>
          <a:bodyPr/>
          <a:lstStyle/>
          <a:p>
            <a:fld id="{0FF07B84-CC68-4728-8298-DE0276565C19}" type="slidenum">
              <a:rPr lang="en-US" smtClean="0"/>
              <a:t>42</a:t>
            </a:fld>
            <a:endParaRPr lang="en-US" dirty="0"/>
          </a:p>
        </p:txBody>
      </p:sp>
      <p:pic>
        <p:nvPicPr>
          <p:cNvPr id="9" name="Picture 8" descr="A picture containing clothing&#10;&#10;Description automatically generated">
            <a:extLst>
              <a:ext uri="{FF2B5EF4-FFF2-40B4-BE49-F238E27FC236}">
                <a16:creationId xmlns:a16="http://schemas.microsoft.com/office/drawing/2014/main" id="{AFB3FFF2-B5C8-455C-A1B6-3FFEB87F61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49178" y="0"/>
            <a:ext cx="1816896" cy="1816896"/>
          </a:xfrm>
          <a:prstGeom prst="rect">
            <a:avLst/>
          </a:prstGeom>
        </p:spPr>
      </p:pic>
    </p:spTree>
    <p:extLst>
      <p:ext uri="{BB962C8B-B14F-4D97-AF65-F5344CB8AC3E}">
        <p14:creationId xmlns:p14="http://schemas.microsoft.com/office/powerpoint/2010/main" val="368682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8221-8A8C-4076-95C8-3EBE221E2C85}"/>
              </a:ext>
            </a:extLst>
          </p:cNvPr>
          <p:cNvSpPr>
            <a:spLocks noGrp="1"/>
          </p:cNvSpPr>
          <p:nvPr>
            <p:ph type="title"/>
          </p:nvPr>
        </p:nvSpPr>
        <p:spPr/>
        <p:txBody>
          <a:bodyPr/>
          <a:lstStyle/>
          <a:p>
            <a:r>
              <a:rPr lang="en-US" dirty="0"/>
              <a:t>Good faith bargaining</a:t>
            </a:r>
          </a:p>
        </p:txBody>
      </p:sp>
      <p:sp>
        <p:nvSpPr>
          <p:cNvPr id="3" name="Content Placeholder 2">
            <a:extLst>
              <a:ext uri="{FF2B5EF4-FFF2-40B4-BE49-F238E27FC236}">
                <a16:creationId xmlns:a16="http://schemas.microsoft.com/office/drawing/2014/main" id="{132289ED-2737-4DFA-BDB8-D83466AFB4B0}"/>
              </a:ext>
            </a:extLst>
          </p:cNvPr>
          <p:cNvSpPr>
            <a:spLocks noGrp="1"/>
          </p:cNvSpPr>
          <p:nvPr>
            <p:ph idx="1"/>
          </p:nvPr>
        </p:nvSpPr>
        <p:spPr/>
        <p:txBody>
          <a:bodyPr/>
          <a:lstStyle/>
          <a:p>
            <a:r>
              <a:rPr lang="en-US" dirty="0"/>
              <a:t>In </a:t>
            </a:r>
            <a:r>
              <a:rPr lang="en-US" i="1" dirty="0"/>
              <a:t>Matter of Brockton CSD</a:t>
            </a:r>
            <a:r>
              <a:rPr lang="en-US" dirty="0"/>
              <a:t>, 51 PERB ¶4568 (2018), a PERB administrative law judge found that a union had violated the Taylor Law when a member of the union’s negotiating team criticized a tentative agreement between the union/employer at the union ratification meeting.</a:t>
            </a:r>
          </a:p>
          <a:p>
            <a:r>
              <a:rPr lang="en-US" dirty="0"/>
              <a:t>The member questioned why the district was asking for a greater increase to the work day than the increase offered in salary.   When the union’s LRS and president tried to intervene, she told them she would not be quiet.</a:t>
            </a:r>
          </a:p>
          <a:p>
            <a:r>
              <a:rPr lang="en-US" dirty="0"/>
              <a:t>The union membership ended up voting down the agreement.</a:t>
            </a:r>
          </a:p>
          <a:p>
            <a:endParaRPr lang="en-US" dirty="0"/>
          </a:p>
        </p:txBody>
      </p:sp>
      <p:sp>
        <p:nvSpPr>
          <p:cNvPr id="4" name="Footer Placeholder 3">
            <a:extLst>
              <a:ext uri="{FF2B5EF4-FFF2-40B4-BE49-F238E27FC236}">
                <a16:creationId xmlns:a16="http://schemas.microsoft.com/office/drawing/2014/main" id="{7034BC3B-F388-4915-A74C-36C3841825CC}"/>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2D1D4405-7BDF-49CE-875B-A201BADCC38D}"/>
              </a:ext>
            </a:extLst>
          </p:cNvPr>
          <p:cNvSpPr>
            <a:spLocks noGrp="1"/>
          </p:cNvSpPr>
          <p:nvPr>
            <p:ph type="sldNum" sz="quarter" idx="12"/>
          </p:nvPr>
        </p:nvSpPr>
        <p:spPr/>
        <p:txBody>
          <a:bodyPr/>
          <a:lstStyle/>
          <a:p>
            <a:fld id="{0FF07B84-CC68-4728-8298-DE0276565C19}" type="slidenum">
              <a:rPr lang="en-US" smtClean="0"/>
              <a:t>43</a:t>
            </a:fld>
            <a:endParaRPr lang="en-US" dirty="0"/>
          </a:p>
        </p:txBody>
      </p:sp>
      <p:pic>
        <p:nvPicPr>
          <p:cNvPr id="6" name="Picture 5">
            <a:extLst>
              <a:ext uri="{FF2B5EF4-FFF2-40B4-BE49-F238E27FC236}">
                <a16:creationId xmlns:a16="http://schemas.microsoft.com/office/drawing/2014/main" id="{5D49D34F-1628-45C3-B789-B7CBDF337C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76706" y="355618"/>
            <a:ext cx="1817369" cy="1390287"/>
          </a:xfrm>
          <a:prstGeom prst="rect">
            <a:avLst/>
          </a:prstGeom>
        </p:spPr>
      </p:pic>
    </p:spTree>
    <p:extLst>
      <p:ext uri="{BB962C8B-B14F-4D97-AF65-F5344CB8AC3E}">
        <p14:creationId xmlns:p14="http://schemas.microsoft.com/office/powerpoint/2010/main" val="211879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F49B-0593-42E9-B834-31C6A7086D79}"/>
              </a:ext>
            </a:extLst>
          </p:cNvPr>
          <p:cNvSpPr>
            <a:spLocks noGrp="1"/>
          </p:cNvSpPr>
          <p:nvPr>
            <p:ph type="title"/>
          </p:nvPr>
        </p:nvSpPr>
        <p:spPr/>
        <p:txBody>
          <a:bodyPr/>
          <a:lstStyle/>
          <a:p>
            <a:r>
              <a:rPr lang="en-US" dirty="0"/>
              <a:t>Good faith bargaining</a:t>
            </a:r>
          </a:p>
        </p:txBody>
      </p:sp>
      <p:sp>
        <p:nvSpPr>
          <p:cNvPr id="3" name="Content Placeholder 2">
            <a:extLst>
              <a:ext uri="{FF2B5EF4-FFF2-40B4-BE49-F238E27FC236}">
                <a16:creationId xmlns:a16="http://schemas.microsoft.com/office/drawing/2014/main" id="{5A23C51C-0BE3-4797-85C5-1CF5374F0FB3}"/>
              </a:ext>
            </a:extLst>
          </p:cNvPr>
          <p:cNvSpPr>
            <a:spLocks noGrp="1"/>
          </p:cNvSpPr>
          <p:nvPr>
            <p:ph idx="1"/>
          </p:nvPr>
        </p:nvSpPr>
        <p:spPr>
          <a:xfrm>
            <a:off x="1451579" y="2015732"/>
            <a:ext cx="9603275" cy="4037749"/>
          </a:xfrm>
        </p:spPr>
        <p:txBody>
          <a:bodyPr>
            <a:normAutofit fontScale="92500" lnSpcReduction="10000"/>
          </a:bodyPr>
          <a:lstStyle/>
          <a:p>
            <a:r>
              <a:rPr lang="en-US" dirty="0"/>
              <a:t>District filed an IP with PERB.</a:t>
            </a:r>
          </a:p>
          <a:p>
            <a:r>
              <a:rPr lang="en-US" dirty="0"/>
              <a:t>ALJ:   “Once a tentative agreement is reached, the negotiators on each side have an affirmative duty to support, and not to jeopardize, the ratification of that agreement.  This duty precludes a negotiations team member from speaking against the agreement, or from remaining silent in the face of opposition to the proposed contract.”</a:t>
            </a:r>
          </a:p>
          <a:p>
            <a:pPr lvl="1"/>
            <a:r>
              <a:rPr lang="en-US" dirty="0"/>
              <a:t>Limited exception:  if the dissenting member of the team provides advance notice to the other side that he/she does not support.</a:t>
            </a:r>
          </a:p>
          <a:p>
            <a:r>
              <a:rPr lang="en-US" dirty="0"/>
              <a:t>The  “nature and extent of [the member’s] comments to various [union] members regarding the [tentative agreement] prior to, and during, the ratification vote compels the conclusion that the [union] engaged in bad-faith bargaining in violation of [the law].”</a:t>
            </a:r>
          </a:p>
          <a:p>
            <a:r>
              <a:rPr lang="en-US" dirty="0"/>
              <a:t>ALJ ordered the union to execute the agreement.</a:t>
            </a:r>
          </a:p>
          <a:p>
            <a:endParaRPr lang="en-US" dirty="0"/>
          </a:p>
        </p:txBody>
      </p:sp>
      <p:sp>
        <p:nvSpPr>
          <p:cNvPr id="4" name="Footer Placeholder 3">
            <a:extLst>
              <a:ext uri="{FF2B5EF4-FFF2-40B4-BE49-F238E27FC236}">
                <a16:creationId xmlns:a16="http://schemas.microsoft.com/office/drawing/2014/main" id="{F22DEF89-F4F3-4936-AB5B-63B42898A29B}"/>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7741809B-596A-4D1E-9537-8E532A78D5A6}"/>
              </a:ext>
            </a:extLst>
          </p:cNvPr>
          <p:cNvSpPr>
            <a:spLocks noGrp="1"/>
          </p:cNvSpPr>
          <p:nvPr>
            <p:ph type="sldNum" sz="quarter" idx="12"/>
          </p:nvPr>
        </p:nvSpPr>
        <p:spPr/>
        <p:txBody>
          <a:bodyPr/>
          <a:lstStyle/>
          <a:p>
            <a:fld id="{0FF07B84-CC68-4728-8298-DE0276565C19}" type="slidenum">
              <a:rPr lang="en-US" smtClean="0"/>
              <a:t>44</a:t>
            </a:fld>
            <a:endParaRPr lang="en-US" dirty="0"/>
          </a:p>
        </p:txBody>
      </p:sp>
      <p:pic>
        <p:nvPicPr>
          <p:cNvPr id="7" name="Picture 6" descr="A close up of a device&#10;&#10;Description automatically generated">
            <a:extLst>
              <a:ext uri="{FF2B5EF4-FFF2-40B4-BE49-F238E27FC236}">
                <a16:creationId xmlns:a16="http://schemas.microsoft.com/office/drawing/2014/main" id="{40F4CF4B-F5D0-4F2D-8949-AD68CC6097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0415" y="149409"/>
            <a:ext cx="2995393" cy="1627685"/>
          </a:xfrm>
          <a:prstGeom prst="rect">
            <a:avLst/>
          </a:prstGeom>
        </p:spPr>
      </p:pic>
    </p:spTree>
    <p:extLst>
      <p:ext uri="{BB962C8B-B14F-4D97-AF65-F5344CB8AC3E}">
        <p14:creationId xmlns:p14="http://schemas.microsoft.com/office/powerpoint/2010/main" val="807669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F557-003E-4E83-8B5A-E877771D778D}"/>
              </a:ext>
            </a:extLst>
          </p:cNvPr>
          <p:cNvSpPr>
            <a:spLocks noGrp="1"/>
          </p:cNvSpPr>
          <p:nvPr>
            <p:ph type="title"/>
          </p:nvPr>
        </p:nvSpPr>
        <p:spPr/>
        <p:txBody>
          <a:bodyPr/>
          <a:lstStyle/>
          <a:p>
            <a:r>
              <a:rPr lang="en-US" dirty="0"/>
              <a:t>Additional Changes to the Taylor Law post-janus</a:t>
            </a:r>
          </a:p>
        </p:txBody>
      </p:sp>
      <p:sp>
        <p:nvSpPr>
          <p:cNvPr id="3" name="Content Placeholder 2">
            <a:extLst>
              <a:ext uri="{FF2B5EF4-FFF2-40B4-BE49-F238E27FC236}">
                <a16:creationId xmlns:a16="http://schemas.microsoft.com/office/drawing/2014/main" id="{F5D1FFF0-81AB-4A60-9345-8D4CF85748AE}"/>
              </a:ext>
            </a:extLst>
          </p:cNvPr>
          <p:cNvSpPr>
            <a:spLocks noGrp="1"/>
          </p:cNvSpPr>
          <p:nvPr>
            <p:ph idx="1"/>
          </p:nvPr>
        </p:nvSpPr>
        <p:spPr>
          <a:xfrm>
            <a:off x="1137147" y="2112264"/>
            <a:ext cx="10373536" cy="3941217"/>
          </a:xfrm>
        </p:spPr>
        <p:txBody>
          <a:bodyPr>
            <a:normAutofit/>
          </a:bodyPr>
          <a:lstStyle/>
          <a:p>
            <a:r>
              <a:rPr lang="en-US" dirty="0"/>
              <a:t>New §215 of the Civil Service Law, added by this year’s State budget legislation, provides additional protections for employers and employees: </a:t>
            </a:r>
          </a:p>
          <a:p>
            <a:pPr lvl="1"/>
            <a:r>
              <a:rPr lang="en-US" dirty="0"/>
              <a:t>No employer or union shall be liable for any claims, etc., for requiring, deducting, receiving or retaining agency fee deductions from employees to the extent the fees were permitted or mandated under the laws of New York then in effect prior to the Supreme Court’s decision in </a:t>
            </a:r>
            <a:r>
              <a:rPr lang="en-US" i="1" dirty="0"/>
              <a:t>Janus </a:t>
            </a:r>
            <a:r>
              <a:rPr lang="en-US" dirty="0"/>
              <a:t>(decided June 27, 2018) which declared the collection of “agency fees” to be unconstitutional on First Amendment grounds.</a:t>
            </a:r>
          </a:p>
          <a:p>
            <a:pPr lvl="1"/>
            <a:r>
              <a:rPr lang="en-US" dirty="0"/>
              <a:t>No current or former employee shall have standing to pursue such claims or actions, and the amendment is applicable to claims, etc., filed on or after June 27, 2018.</a:t>
            </a:r>
          </a:p>
          <a:p>
            <a:endParaRPr lang="en-US" sz="2200" dirty="0"/>
          </a:p>
        </p:txBody>
      </p:sp>
      <p:sp>
        <p:nvSpPr>
          <p:cNvPr id="6" name="Footer Placeholder 5">
            <a:extLst>
              <a:ext uri="{FF2B5EF4-FFF2-40B4-BE49-F238E27FC236}">
                <a16:creationId xmlns:a16="http://schemas.microsoft.com/office/drawing/2014/main" id="{220BC8E2-5B0F-4CE7-A5B2-9D58DF697DF5}"/>
              </a:ext>
            </a:extLst>
          </p:cNvPr>
          <p:cNvSpPr>
            <a:spLocks noGrp="1"/>
          </p:cNvSpPr>
          <p:nvPr>
            <p:ph type="ftr" sz="quarter" idx="11"/>
          </p:nvPr>
        </p:nvSpPr>
        <p:spPr/>
        <p:txBody>
          <a:bodyPr/>
          <a:lstStyle/>
          <a:p>
            <a:r>
              <a:rPr lang="en-US" dirty="0"/>
              <a:t>Guercio &amp; Guercio, LLP</a:t>
            </a:r>
          </a:p>
        </p:txBody>
      </p:sp>
      <p:sp>
        <p:nvSpPr>
          <p:cNvPr id="7" name="Slide Number Placeholder 6">
            <a:extLst>
              <a:ext uri="{FF2B5EF4-FFF2-40B4-BE49-F238E27FC236}">
                <a16:creationId xmlns:a16="http://schemas.microsoft.com/office/drawing/2014/main" id="{30065563-C90E-4609-9D4E-84A7C197291C}"/>
              </a:ext>
            </a:extLst>
          </p:cNvPr>
          <p:cNvSpPr>
            <a:spLocks noGrp="1"/>
          </p:cNvSpPr>
          <p:nvPr>
            <p:ph type="sldNum" sz="quarter" idx="12"/>
          </p:nvPr>
        </p:nvSpPr>
        <p:spPr/>
        <p:txBody>
          <a:bodyPr/>
          <a:lstStyle/>
          <a:p>
            <a:fld id="{0FF07B84-CC68-4728-8298-DE0276565C19}" type="slidenum">
              <a:rPr lang="en-US" smtClean="0"/>
              <a:t>45</a:t>
            </a:fld>
            <a:endParaRPr lang="en-US" dirty="0"/>
          </a:p>
        </p:txBody>
      </p:sp>
    </p:spTree>
    <p:extLst>
      <p:ext uri="{BB962C8B-B14F-4D97-AF65-F5344CB8AC3E}">
        <p14:creationId xmlns:p14="http://schemas.microsoft.com/office/powerpoint/2010/main" val="2132062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3382-F7A0-468C-8848-1B373EB10E57}"/>
              </a:ext>
            </a:extLst>
          </p:cNvPr>
          <p:cNvSpPr>
            <a:spLocks noGrp="1"/>
          </p:cNvSpPr>
          <p:nvPr>
            <p:ph type="title"/>
          </p:nvPr>
        </p:nvSpPr>
        <p:spPr/>
        <p:txBody>
          <a:bodyPr/>
          <a:lstStyle/>
          <a:p>
            <a:r>
              <a:rPr lang="en-US" dirty="0"/>
              <a:t>Paid time off to vote</a:t>
            </a:r>
          </a:p>
        </p:txBody>
      </p:sp>
      <p:sp>
        <p:nvSpPr>
          <p:cNvPr id="3" name="Content Placeholder 2">
            <a:extLst>
              <a:ext uri="{FF2B5EF4-FFF2-40B4-BE49-F238E27FC236}">
                <a16:creationId xmlns:a16="http://schemas.microsoft.com/office/drawing/2014/main" id="{E117CB48-056A-44DB-BE2D-2E0835EAA04C}"/>
              </a:ext>
            </a:extLst>
          </p:cNvPr>
          <p:cNvSpPr>
            <a:spLocks noGrp="1"/>
          </p:cNvSpPr>
          <p:nvPr>
            <p:ph idx="1"/>
          </p:nvPr>
        </p:nvSpPr>
        <p:spPr>
          <a:xfrm>
            <a:off x="1451579" y="2015732"/>
            <a:ext cx="9603275" cy="4037749"/>
          </a:xfrm>
        </p:spPr>
        <p:txBody>
          <a:bodyPr>
            <a:normAutofit fontScale="92500" lnSpcReduction="20000"/>
          </a:bodyPr>
          <a:lstStyle/>
          <a:p>
            <a:r>
              <a:rPr lang="en-US" dirty="0"/>
              <a:t>The final State budget (Ch. 55 of the Laws of 2019, Part YY) amended §3-110 of the Election Law to provide all employees with up to three hours of paid time off to vote, as long as the time off is requested at least 2 days beforehand.</a:t>
            </a:r>
          </a:p>
          <a:p>
            <a:r>
              <a:rPr lang="en-US" dirty="0"/>
              <a:t>Employers can require that the time be taken at the beginning or end of the day.</a:t>
            </a:r>
          </a:p>
          <a:p>
            <a:r>
              <a:rPr lang="en-US" dirty="0"/>
              <a:t>An employee no longer needs to prove that he/she did not have enough time off to vote outside of work hours to get the time off.</a:t>
            </a:r>
          </a:p>
          <a:p>
            <a:r>
              <a:rPr lang="en-US" dirty="0"/>
              <a:t>The right to time-off applies to all general and primary elections to any federal, state, county, city, town or village office; elections at which a ballot proposition is submitted to voters of the state or any county or city; general elections at which a ballot question is submitted to the voters of any town or village. </a:t>
            </a:r>
          </a:p>
          <a:p>
            <a:r>
              <a:rPr lang="en-US" dirty="0"/>
              <a:t>Employers must post a notice of rights not less than 10 days before every election.</a:t>
            </a:r>
          </a:p>
          <a:p>
            <a:endParaRPr lang="en-US" dirty="0"/>
          </a:p>
        </p:txBody>
      </p:sp>
      <p:sp>
        <p:nvSpPr>
          <p:cNvPr id="4" name="Footer Placeholder 3">
            <a:extLst>
              <a:ext uri="{FF2B5EF4-FFF2-40B4-BE49-F238E27FC236}">
                <a16:creationId xmlns:a16="http://schemas.microsoft.com/office/drawing/2014/main" id="{D54122E7-7BC0-4851-B4D6-C1212F0EFC27}"/>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BE3D75DD-26AD-4BF6-A547-587D571D0088}"/>
              </a:ext>
            </a:extLst>
          </p:cNvPr>
          <p:cNvSpPr>
            <a:spLocks noGrp="1"/>
          </p:cNvSpPr>
          <p:nvPr>
            <p:ph type="sldNum" sz="quarter" idx="12"/>
          </p:nvPr>
        </p:nvSpPr>
        <p:spPr/>
        <p:txBody>
          <a:bodyPr/>
          <a:lstStyle/>
          <a:p>
            <a:fld id="{0FF07B84-CC68-4728-8298-DE0276565C19}" type="slidenum">
              <a:rPr lang="en-US" smtClean="0"/>
              <a:t>46</a:t>
            </a:fld>
            <a:endParaRPr lang="en-US" dirty="0"/>
          </a:p>
        </p:txBody>
      </p:sp>
      <p:pic>
        <p:nvPicPr>
          <p:cNvPr id="7" name="Picture 6" descr="A close up of a sign&#10;&#10;Description automatically generated">
            <a:extLst>
              <a:ext uri="{FF2B5EF4-FFF2-40B4-BE49-F238E27FC236}">
                <a16:creationId xmlns:a16="http://schemas.microsoft.com/office/drawing/2014/main" id="{BFB373EE-D108-4E91-982E-9D28B3CA3E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68227" y="147364"/>
            <a:ext cx="1533208" cy="1524447"/>
          </a:xfrm>
          <a:prstGeom prst="rect">
            <a:avLst/>
          </a:prstGeom>
        </p:spPr>
      </p:pic>
    </p:spTree>
    <p:extLst>
      <p:ext uri="{BB962C8B-B14F-4D97-AF65-F5344CB8AC3E}">
        <p14:creationId xmlns:p14="http://schemas.microsoft.com/office/powerpoint/2010/main" val="2689427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97A5-5F88-4403-AA13-F7E4EA1DFEC5}"/>
              </a:ext>
            </a:extLst>
          </p:cNvPr>
          <p:cNvSpPr>
            <a:spLocks noGrp="1"/>
          </p:cNvSpPr>
          <p:nvPr>
            <p:ph type="title"/>
          </p:nvPr>
        </p:nvSpPr>
        <p:spPr/>
        <p:txBody>
          <a:bodyPr/>
          <a:lstStyle/>
          <a:p>
            <a:r>
              <a:rPr lang="en-US" dirty="0"/>
              <a:t>School resource officers</a:t>
            </a:r>
          </a:p>
        </p:txBody>
      </p:sp>
      <p:sp>
        <p:nvSpPr>
          <p:cNvPr id="3" name="Content Placeholder 2">
            <a:extLst>
              <a:ext uri="{FF2B5EF4-FFF2-40B4-BE49-F238E27FC236}">
                <a16:creationId xmlns:a16="http://schemas.microsoft.com/office/drawing/2014/main" id="{49F37263-013E-4379-900D-27EBD46009CE}"/>
              </a:ext>
            </a:extLst>
          </p:cNvPr>
          <p:cNvSpPr>
            <a:spLocks noGrp="1"/>
          </p:cNvSpPr>
          <p:nvPr>
            <p:ph idx="1"/>
          </p:nvPr>
        </p:nvSpPr>
        <p:spPr>
          <a:xfrm>
            <a:off x="956931" y="2015732"/>
            <a:ext cx="10097924" cy="3450613"/>
          </a:xfrm>
        </p:spPr>
        <p:txBody>
          <a:bodyPr>
            <a:normAutofit fontScale="92500" lnSpcReduction="20000"/>
          </a:bodyPr>
          <a:lstStyle/>
          <a:p>
            <a:r>
              <a:rPr lang="en-US" dirty="0"/>
              <a:t>The State Budget legislation (Ch. 59 of the Laws of 2019, Part YYY) added a new subdivision (10) to Education Law §2801-a to require school districts to define the roles and responsibilities of school security personnel, school resource officers and law enforcement with respect to student misconduct under codes of conduct, and memorialize the roles, etc., in a written contract or MOU.</a:t>
            </a:r>
          </a:p>
          <a:p>
            <a:r>
              <a:rPr lang="en-US" dirty="0"/>
              <a:t>The contract/MOU must be incorporated into the school safety plan.</a:t>
            </a:r>
          </a:p>
          <a:p>
            <a:r>
              <a:rPr lang="en-US" dirty="0"/>
              <a:t>Districts must work with stakeholders identified in the statute to define the roles, etc.</a:t>
            </a:r>
          </a:p>
          <a:p>
            <a:r>
              <a:rPr lang="en-US" dirty="0"/>
              <a:t>The task of school discipline must remain with administration.</a:t>
            </a:r>
          </a:p>
          <a:p>
            <a:r>
              <a:rPr lang="en-US" dirty="0"/>
              <a:t>Effective July1, 2019.  Emergency conforming regulations adopted in July 2019.</a:t>
            </a:r>
          </a:p>
          <a:p>
            <a:endParaRPr lang="en-US" dirty="0"/>
          </a:p>
        </p:txBody>
      </p:sp>
      <p:sp>
        <p:nvSpPr>
          <p:cNvPr id="4" name="Footer Placeholder 3">
            <a:extLst>
              <a:ext uri="{FF2B5EF4-FFF2-40B4-BE49-F238E27FC236}">
                <a16:creationId xmlns:a16="http://schemas.microsoft.com/office/drawing/2014/main" id="{BBFA7DA4-E668-47F8-B8EA-7C29CF88C26A}"/>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1F1E4436-C733-4DD6-8BA6-5A967F9F4C5E}"/>
              </a:ext>
            </a:extLst>
          </p:cNvPr>
          <p:cNvSpPr>
            <a:spLocks noGrp="1"/>
          </p:cNvSpPr>
          <p:nvPr>
            <p:ph type="sldNum" sz="quarter" idx="12"/>
          </p:nvPr>
        </p:nvSpPr>
        <p:spPr/>
        <p:txBody>
          <a:bodyPr/>
          <a:lstStyle/>
          <a:p>
            <a:fld id="{0FF07B84-CC68-4728-8298-DE0276565C19}" type="slidenum">
              <a:rPr lang="en-US" smtClean="0"/>
              <a:t>47</a:t>
            </a:fld>
            <a:endParaRPr lang="en-US" dirty="0"/>
          </a:p>
        </p:txBody>
      </p:sp>
      <p:pic>
        <p:nvPicPr>
          <p:cNvPr id="6" name="Graphic 8" descr="Books">
            <a:extLst>
              <a:ext uri="{FF2B5EF4-FFF2-40B4-BE49-F238E27FC236}">
                <a16:creationId xmlns:a16="http://schemas.microsoft.com/office/drawing/2014/main" id="{D4F63609-576B-4514-A179-A3A2D06F8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100" y="109800"/>
            <a:ext cx="1743954" cy="1743954"/>
          </a:xfrm>
          <a:prstGeom prst="rect">
            <a:avLst/>
          </a:prstGeom>
        </p:spPr>
      </p:pic>
    </p:spTree>
    <p:extLst>
      <p:ext uri="{BB962C8B-B14F-4D97-AF65-F5344CB8AC3E}">
        <p14:creationId xmlns:p14="http://schemas.microsoft.com/office/powerpoint/2010/main" val="438950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C2B4-86F1-4EA5-81FE-9A165B1E3523}"/>
              </a:ext>
            </a:extLst>
          </p:cNvPr>
          <p:cNvSpPr>
            <a:spLocks noGrp="1"/>
          </p:cNvSpPr>
          <p:nvPr>
            <p:ph type="title"/>
          </p:nvPr>
        </p:nvSpPr>
        <p:spPr>
          <a:xfrm>
            <a:off x="1435608" y="804519"/>
            <a:ext cx="9619247" cy="1049235"/>
          </a:xfrm>
        </p:spPr>
        <p:txBody>
          <a:bodyPr/>
          <a:lstStyle/>
          <a:p>
            <a:r>
              <a:rPr lang="en-US" dirty="0"/>
              <a:t>Appr amendments effective </a:t>
            </a:r>
            <a:br>
              <a:rPr lang="en-US" dirty="0"/>
            </a:br>
            <a:r>
              <a:rPr lang="en-US" dirty="0"/>
              <a:t>4/1/19</a:t>
            </a:r>
          </a:p>
        </p:txBody>
      </p:sp>
      <p:sp>
        <p:nvSpPr>
          <p:cNvPr id="3" name="Content Placeholder 2">
            <a:extLst>
              <a:ext uri="{FF2B5EF4-FFF2-40B4-BE49-F238E27FC236}">
                <a16:creationId xmlns:a16="http://schemas.microsoft.com/office/drawing/2014/main" id="{D5588839-4853-49DD-AAF6-9E533EF89D24}"/>
              </a:ext>
            </a:extLst>
          </p:cNvPr>
          <p:cNvSpPr>
            <a:spLocks noGrp="1"/>
          </p:cNvSpPr>
          <p:nvPr>
            <p:ph idx="1"/>
          </p:nvPr>
        </p:nvSpPr>
        <p:spPr>
          <a:xfrm>
            <a:off x="1042415" y="2015731"/>
            <a:ext cx="10012439" cy="4037750"/>
          </a:xfrm>
        </p:spPr>
        <p:txBody>
          <a:bodyPr>
            <a:normAutofit fontScale="92500" lnSpcReduction="10000"/>
          </a:bodyPr>
          <a:lstStyle/>
          <a:p>
            <a:r>
              <a:rPr lang="en-US" dirty="0"/>
              <a:t>The use of the grades 3 through 8 ELA and Math State assessments, and other State-created and administered exams (such as Regents exams) in teacher and principal evaluations are now optional instead of mandatory.</a:t>
            </a:r>
          </a:p>
          <a:p>
            <a:r>
              <a:rPr lang="en-US" dirty="0"/>
              <a:t>The selection and use of </a:t>
            </a:r>
            <a:r>
              <a:rPr lang="en-US" b="1" dirty="0"/>
              <a:t>all</a:t>
            </a:r>
            <a:r>
              <a:rPr lang="en-US" dirty="0"/>
              <a:t> assessments for teacher and principal evaluation are subject to collective bargaining.  Education Law §§3012-d[10][c] and [16][c].  This expands the list of items that districts must bargain.</a:t>
            </a:r>
          </a:p>
          <a:p>
            <a:r>
              <a:rPr lang="en-US" dirty="0"/>
              <a:t>The use of SLOs is now required in </a:t>
            </a:r>
            <a:r>
              <a:rPr lang="en-US" b="1" dirty="0"/>
              <a:t>all</a:t>
            </a:r>
            <a:r>
              <a:rPr lang="en-US" dirty="0"/>
              <a:t> cases to determine teacher and principal scores and ratings in the Student Performance category of the APPR.</a:t>
            </a:r>
          </a:p>
          <a:p>
            <a:pPr marL="0" lvl="1" indent="0">
              <a:spcBef>
                <a:spcPts val="0"/>
              </a:spcBef>
            </a:pPr>
            <a:r>
              <a:rPr lang="en-US" sz="2100" dirty="0"/>
              <a:t>  The scoring matrix is changed to eliminate the use of different scoring rules in the event a second measure of student performance is selected.  This eliminates the possibility of achieving a lower score and rating if a second performance measure is bargained.</a:t>
            </a:r>
          </a:p>
          <a:p>
            <a:endParaRPr lang="en-US" dirty="0"/>
          </a:p>
        </p:txBody>
      </p:sp>
      <p:pic>
        <p:nvPicPr>
          <p:cNvPr id="5" name="Picture 4">
            <a:extLst>
              <a:ext uri="{FF2B5EF4-FFF2-40B4-BE49-F238E27FC236}">
                <a16:creationId xmlns:a16="http://schemas.microsoft.com/office/drawing/2014/main" id="{EAA3CA6A-A21E-404C-9280-F979A3A8EB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44802" y="133437"/>
            <a:ext cx="1559329" cy="1558204"/>
          </a:xfrm>
          <a:prstGeom prst="rect">
            <a:avLst/>
          </a:prstGeom>
        </p:spPr>
      </p:pic>
      <p:sp>
        <p:nvSpPr>
          <p:cNvPr id="4" name="Footer Placeholder 3">
            <a:extLst>
              <a:ext uri="{FF2B5EF4-FFF2-40B4-BE49-F238E27FC236}">
                <a16:creationId xmlns:a16="http://schemas.microsoft.com/office/drawing/2014/main" id="{3C59966B-5790-457F-BB5B-6447BF52681D}"/>
              </a:ext>
            </a:extLst>
          </p:cNvPr>
          <p:cNvSpPr>
            <a:spLocks noGrp="1"/>
          </p:cNvSpPr>
          <p:nvPr>
            <p:ph type="ftr" sz="quarter" idx="11"/>
          </p:nvPr>
        </p:nvSpPr>
        <p:spPr/>
        <p:txBody>
          <a:bodyPr/>
          <a:lstStyle/>
          <a:p>
            <a:r>
              <a:rPr lang="en-US" dirty="0"/>
              <a:t>Guercio &amp; Guercio, LLP</a:t>
            </a:r>
          </a:p>
        </p:txBody>
      </p:sp>
      <p:sp>
        <p:nvSpPr>
          <p:cNvPr id="6" name="Slide Number Placeholder 5">
            <a:extLst>
              <a:ext uri="{FF2B5EF4-FFF2-40B4-BE49-F238E27FC236}">
                <a16:creationId xmlns:a16="http://schemas.microsoft.com/office/drawing/2014/main" id="{95C82A6C-CDAF-4DCE-A3FA-A47ED8E239DD}"/>
              </a:ext>
            </a:extLst>
          </p:cNvPr>
          <p:cNvSpPr>
            <a:spLocks noGrp="1"/>
          </p:cNvSpPr>
          <p:nvPr>
            <p:ph type="sldNum" sz="quarter" idx="12"/>
          </p:nvPr>
        </p:nvSpPr>
        <p:spPr/>
        <p:txBody>
          <a:bodyPr/>
          <a:lstStyle/>
          <a:p>
            <a:fld id="{0FF07B84-CC68-4728-8298-DE0276565C19}" type="slidenum">
              <a:rPr lang="en-US" smtClean="0"/>
              <a:t>48</a:t>
            </a:fld>
            <a:endParaRPr lang="en-US" dirty="0"/>
          </a:p>
        </p:txBody>
      </p:sp>
    </p:spTree>
    <p:extLst>
      <p:ext uri="{BB962C8B-B14F-4D97-AF65-F5344CB8AC3E}">
        <p14:creationId xmlns:p14="http://schemas.microsoft.com/office/powerpoint/2010/main" val="3487677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8A26-21BF-40DB-A392-F1C794A82DF6}"/>
              </a:ext>
            </a:extLst>
          </p:cNvPr>
          <p:cNvSpPr>
            <a:spLocks noGrp="1"/>
          </p:cNvSpPr>
          <p:nvPr>
            <p:ph type="title"/>
          </p:nvPr>
        </p:nvSpPr>
        <p:spPr/>
        <p:txBody>
          <a:bodyPr/>
          <a:lstStyle/>
          <a:p>
            <a:r>
              <a:rPr lang="en-US" dirty="0"/>
              <a:t>Facilities, transportation, budgeting and financial matters</a:t>
            </a:r>
          </a:p>
        </p:txBody>
      </p:sp>
      <p:pic>
        <p:nvPicPr>
          <p:cNvPr id="5" name="Content Placeholder 4">
            <a:extLst>
              <a:ext uri="{FF2B5EF4-FFF2-40B4-BE49-F238E27FC236}">
                <a16:creationId xmlns:a16="http://schemas.microsoft.com/office/drawing/2014/main" id="{6CC3ADF5-BAC2-4A5F-A837-BCEA58EE411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025385"/>
            <a:ext cx="6096000" cy="3429000"/>
          </a:xfrm>
        </p:spPr>
      </p:pic>
      <p:sp>
        <p:nvSpPr>
          <p:cNvPr id="3" name="Footer Placeholder 2">
            <a:extLst>
              <a:ext uri="{FF2B5EF4-FFF2-40B4-BE49-F238E27FC236}">
                <a16:creationId xmlns:a16="http://schemas.microsoft.com/office/drawing/2014/main" id="{53897320-F908-428B-96E9-5D3595859603}"/>
              </a:ext>
            </a:extLst>
          </p:cNvPr>
          <p:cNvSpPr>
            <a:spLocks noGrp="1"/>
          </p:cNvSpPr>
          <p:nvPr>
            <p:ph type="ftr" sz="quarter" idx="11"/>
          </p:nvPr>
        </p:nvSpPr>
        <p:spPr/>
        <p:txBody>
          <a:bodyPr/>
          <a:lstStyle/>
          <a:p>
            <a:r>
              <a:rPr lang="en-US" dirty="0"/>
              <a:t>Guercio &amp; Guercio, LLP</a:t>
            </a:r>
          </a:p>
        </p:txBody>
      </p:sp>
      <p:sp>
        <p:nvSpPr>
          <p:cNvPr id="4" name="Slide Number Placeholder 3">
            <a:extLst>
              <a:ext uri="{FF2B5EF4-FFF2-40B4-BE49-F238E27FC236}">
                <a16:creationId xmlns:a16="http://schemas.microsoft.com/office/drawing/2014/main" id="{EC92E090-317C-4491-BC00-C539547EAB8B}"/>
              </a:ext>
            </a:extLst>
          </p:cNvPr>
          <p:cNvSpPr>
            <a:spLocks noGrp="1"/>
          </p:cNvSpPr>
          <p:nvPr>
            <p:ph type="sldNum" sz="quarter" idx="12"/>
          </p:nvPr>
        </p:nvSpPr>
        <p:spPr/>
        <p:txBody>
          <a:bodyPr/>
          <a:lstStyle/>
          <a:p>
            <a:fld id="{0FF07B84-CC68-4728-8298-DE0276565C19}" type="slidenum">
              <a:rPr lang="en-US" smtClean="0"/>
              <a:t>49</a:t>
            </a:fld>
            <a:endParaRPr lang="en-US" dirty="0"/>
          </a:p>
        </p:txBody>
      </p:sp>
    </p:spTree>
    <p:extLst>
      <p:ext uri="{BB962C8B-B14F-4D97-AF65-F5344CB8AC3E}">
        <p14:creationId xmlns:p14="http://schemas.microsoft.com/office/powerpoint/2010/main" val="119990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6465-886C-4BC1-95FF-805E3E9ADAB5}"/>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49A603AB-7463-4119-82B7-ADEC380934B6}"/>
              </a:ext>
            </a:extLst>
          </p:cNvPr>
          <p:cNvSpPr>
            <a:spLocks noGrp="1"/>
          </p:cNvSpPr>
          <p:nvPr>
            <p:ph idx="1"/>
          </p:nvPr>
        </p:nvSpPr>
        <p:spPr>
          <a:xfrm>
            <a:off x="692331" y="1853754"/>
            <a:ext cx="10972800" cy="4199727"/>
          </a:xfrm>
        </p:spPr>
        <p:txBody>
          <a:bodyPr>
            <a:normAutofit fontScale="92500" lnSpcReduction="10000"/>
          </a:bodyPr>
          <a:lstStyle/>
          <a:p>
            <a:r>
              <a:rPr lang="en-US" dirty="0"/>
              <a:t>Immunization requirements apply to:</a:t>
            </a:r>
          </a:p>
          <a:p>
            <a:pPr lvl="1"/>
            <a:r>
              <a:rPr lang="en-US" dirty="0"/>
              <a:t>students attending public, private and  charter schools</a:t>
            </a:r>
          </a:p>
          <a:p>
            <a:pPr lvl="1"/>
            <a:r>
              <a:rPr lang="en-US" dirty="0"/>
              <a:t>students receiving homebound instruction</a:t>
            </a:r>
          </a:p>
          <a:p>
            <a:pPr lvl="1"/>
            <a:r>
              <a:rPr lang="en-US" dirty="0"/>
              <a:t>homeschooled students wishing to take exams at school or participate in sports or classes at school</a:t>
            </a:r>
          </a:p>
          <a:p>
            <a:pPr lvl="1"/>
            <a:r>
              <a:rPr lang="en-US" dirty="0"/>
              <a:t>students who are transported on school buses</a:t>
            </a:r>
          </a:p>
          <a:p>
            <a:pPr lvl="1"/>
            <a:r>
              <a:rPr lang="en-US" dirty="0"/>
              <a:t>homeschooled special education students who are receiving some part of their program/services at a public, private or parochial school</a:t>
            </a:r>
          </a:p>
          <a:p>
            <a:r>
              <a:rPr lang="en-US" dirty="0"/>
              <a:t>Immunization requirements do not apply to:</a:t>
            </a:r>
          </a:p>
          <a:p>
            <a:pPr lvl="1"/>
            <a:r>
              <a:rPr lang="en-US" dirty="0"/>
              <a:t>activities on school property that are open to the general public (</a:t>
            </a:r>
            <a:r>
              <a:rPr lang="en-US" i="1" dirty="0"/>
              <a:t>e.g., </a:t>
            </a:r>
            <a:r>
              <a:rPr lang="en-US" dirty="0"/>
              <a:t>spectating</a:t>
            </a:r>
            <a:r>
              <a:rPr lang="en-US" i="1" dirty="0"/>
              <a:t> </a:t>
            </a:r>
            <a:r>
              <a:rPr lang="en-US" dirty="0"/>
              <a:t>sporting events, student plays, etc.) in which the student participates in his/her capacity as a private citizen</a:t>
            </a:r>
          </a:p>
          <a:p>
            <a:pPr lvl="1"/>
            <a:r>
              <a:rPr lang="en-US" dirty="0"/>
              <a:t>homeschooled students</a:t>
            </a:r>
          </a:p>
          <a:p>
            <a:pPr lvl="1"/>
            <a:r>
              <a:rPr lang="en-US" dirty="0"/>
              <a:t>Students 18 years of age or older</a:t>
            </a:r>
          </a:p>
        </p:txBody>
      </p:sp>
      <p:sp>
        <p:nvSpPr>
          <p:cNvPr id="4" name="Footer Placeholder 3">
            <a:extLst>
              <a:ext uri="{FF2B5EF4-FFF2-40B4-BE49-F238E27FC236}">
                <a16:creationId xmlns:a16="http://schemas.microsoft.com/office/drawing/2014/main" id="{A7106060-BC26-4A10-BB14-59EA19659BE3}"/>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EF4388A2-906A-42D1-9346-CEF7254C3656}"/>
              </a:ext>
            </a:extLst>
          </p:cNvPr>
          <p:cNvSpPr>
            <a:spLocks noGrp="1"/>
          </p:cNvSpPr>
          <p:nvPr>
            <p:ph type="sldNum" sz="quarter" idx="12"/>
          </p:nvPr>
        </p:nvSpPr>
        <p:spPr/>
        <p:txBody>
          <a:bodyPr/>
          <a:lstStyle/>
          <a:p>
            <a:fld id="{0FF07B84-CC68-4728-8298-DE0276565C19}" type="slidenum">
              <a:rPr lang="en-US" smtClean="0"/>
              <a:t>5</a:t>
            </a:fld>
            <a:endParaRPr lang="en-US" dirty="0"/>
          </a:p>
        </p:txBody>
      </p:sp>
      <p:pic>
        <p:nvPicPr>
          <p:cNvPr id="6" name="Content Placeholder 6" descr="A close up of a sign&#10;&#10;Description automatically generated">
            <a:extLst>
              <a:ext uri="{FF2B5EF4-FFF2-40B4-BE49-F238E27FC236}">
                <a16:creationId xmlns:a16="http://schemas.microsoft.com/office/drawing/2014/main" id="{3FD8F8FA-DB54-477E-8822-0AEB88B57A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8947" y="205618"/>
            <a:ext cx="5143500" cy="1371600"/>
          </a:xfrm>
          <a:prstGeom prst="rect">
            <a:avLst/>
          </a:prstGeom>
        </p:spPr>
      </p:pic>
    </p:spTree>
    <p:extLst>
      <p:ext uri="{BB962C8B-B14F-4D97-AF65-F5344CB8AC3E}">
        <p14:creationId xmlns:p14="http://schemas.microsoft.com/office/powerpoint/2010/main" val="1998627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249F-82FA-490E-B134-85F9E3D1AF37}"/>
              </a:ext>
            </a:extLst>
          </p:cNvPr>
          <p:cNvSpPr>
            <a:spLocks noGrp="1"/>
          </p:cNvSpPr>
          <p:nvPr>
            <p:ph type="title"/>
          </p:nvPr>
        </p:nvSpPr>
        <p:spPr/>
        <p:txBody>
          <a:bodyPr/>
          <a:lstStyle/>
          <a:p>
            <a:r>
              <a:rPr lang="en-US" dirty="0"/>
              <a:t>Building conditions survey</a:t>
            </a:r>
          </a:p>
        </p:txBody>
      </p:sp>
      <p:sp>
        <p:nvSpPr>
          <p:cNvPr id="3" name="Content Placeholder 2">
            <a:extLst>
              <a:ext uri="{FF2B5EF4-FFF2-40B4-BE49-F238E27FC236}">
                <a16:creationId xmlns:a16="http://schemas.microsoft.com/office/drawing/2014/main" id="{A65E66F0-D004-4EB0-AE95-504E61520737}"/>
              </a:ext>
            </a:extLst>
          </p:cNvPr>
          <p:cNvSpPr>
            <a:spLocks noGrp="1"/>
          </p:cNvSpPr>
          <p:nvPr>
            <p:ph idx="1"/>
          </p:nvPr>
        </p:nvSpPr>
        <p:spPr>
          <a:xfrm>
            <a:off x="1451579" y="2015732"/>
            <a:ext cx="9603275" cy="4037749"/>
          </a:xfrm>
        </p:spPr>
        <p:txBody>
          <a:bodyPr>
            <a:normAutofit/>
          </a:bodyPr>
          <a:lstStyle/>
          <a:p>
            <a:pPr>
              <a:lnSpc>
                <a:spcPct val="110000"/>
              </a:lnSpc>
            </a:pPr>
            <a:r>
              <a:rPr lang="en-US" sz="2400" dirty="0"/>
              <a:t>Education Law §3641 was amended by the State Budget legislation (Ch. 59 of the Laws of 209) to allow for the staggering of building condition surveys  over a five-year period, beginning January 1, 2020.  Prior law required all districts to submit survey every five years at the same time.  </a:t>
            </a:r>
          </a:p>
          <a:p>
            <a:pPr>
              <a:lnSpc>
                <a:spcPct val="110000"/>
              </a:lnSpc>
            </a:pPr>
            <a:r>
              <a:rPr lang="en-US" sz="2400" dirty="0"/>
              <a:t>Commissioner is required to enact regulations establishing a schedule that evenly distributes surveys throughout the five-year period and ensuring that no region of the State is over-represented in any given year.</a:t>
            </a:r>
          </a:p>
          <a:p>
            <a:pPr lvl="1">
              <a:lnSpc>
                <a:spcPct val="110000"/>
              </a:lnSpc>
            </a:pPr>
            <a:r>
              <a:rPr lang="en-US" sz="2000" dirty="0"/>
              <a:t>Priority must be given in the first two years to districts with the highest percentages of buildings with low condition ratings.</a:t>
            </a:r>
          </a:p>
          <a:p>
            <a:endParaRPr lang="en-US" dirty="0"/>
          </a:p>
        </p:txBody>
      </p:sp>
      <p:sp>
        <p:nvSpPr>
          <p:cNvPr id="4" name="Footer Placeholder 3">
            <a:extLst>
              <a:ext uri="{FF2B5EF4-FFF2-40B4-BE49-F238E27FC236}">
                <a16:creationId xmlns:a16="http://schemas.microsoft.com/office/drawing/2014/main" id="{3F6A9A5E-412C-4D5D-9E11-CF0CB997A72F}"/>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8C6CBFDA-7BDD-412B-94A8-55167C71F3A4}"/>
              </a:ext>
            </a:extLst>
          </p:cNvPr>
          <p:cNvSpPr>
            <a:spLocks noGrp="1"/>
          </p:cNvSpPr>
          <p:nvPr>
            <p:ph type="sldNum" sz="quarter" idx="12"/>
          </p:nvPr>
        </p:nvSpPr>
        <p:spPr/>
        <p:txBody>
          <a:bodyPr/>
          <a:lstStyle/>
          <a:p>
            <a:fld id="{0FF07B84-CC68-4728-8298-DE0276565C19}" type="slidenum">
              <a:rPr lang="en-US" smtClean="0"/>
              <a:t>50</a:t>
            </a:fld>
            <a:endParaRPr lang="en-US" dirty="0"/>
          </a:p>
        </p:txBody>
      </p:sp>
      <p:pic>
        <p:nvPicPr>
          <p:cNvPr id="10" name="Picture 9" descr="A picture containing grass, sky, outdoor, building&#10;&#10;Description automatically generated">
            <a:extLst>
              <a:ext uri="{FF2B5EF4-FFF2-40B4-BE49-F238E27FC236}">
                <a16:creationId xmlns:a16="http://schemas.microsoft.com/office/drawing/2014/main" id="{610F4F14-A035-4B87-8040-8FB8E5FCF4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66792" y="118092"/>
            <a:ext cx="2296575" cy="1611430"/>
          </a:xfrm>
          <a:prstGeom prst="rect">
            <a:avLst/>
          </a:prstGeom>
        </p:spPr>
      </p:pic>
    </p:spTree>
    <p:extLst>
      <p:ext uri="{BB962C8B-B14F-4D97-AF65-F5344CB8AC3E}">
        <p14:creationId xmlns:p14="http://schemas.microsoft.com/office/powerpoint/2010/main" val="438231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AF5B-46B9-4D6F-8F22-FF11D0A9909D}"/>
              </a:ext>
            </a:extLst>
          </p:cNvPr>
          <p:cNvSpPr>
            <a:spLocks noGrp="1"/>
          </p:cNvSpPr>
          <p:nvPr>
            <p:ph type="title"/>
          </p:nvPr>
        </p:nvSpPr>
        <p:spPr/>
        <p:txBody>
          <a:bodyPr/>
          <a:lstStyle/>
          <a:p>
            <a:r>
              <a:rPr lang="en-US" dirty="0"/>
              <a:t>School Building Inspections</a:t>
            </a:r>
          </a:p>
        </p:txBody>
      </p:sp>
      <p:sp>
        <p:nvSpPr>
          <p:cNvPr id="3" name="Content Placeholder 2">
            <a:extLst>
              <a:ext uri="{FF2B5EF4-FFF2-40B4-BE49-F238E27FC236}">
                <a16:creationId xmlns:a16="http://schemas.microsoft.com/office/drawing/2014/main" id="{B01442AA-45F1-4DA3-AF91-8AF1F5924B3F}"/>
              </a:ext>
            </a:extLst>
          </p:cNvPr>
          <p:cNvSpPr>
            <a:spLocks noGrp="1"/>
          </p:cNvSpPr>
          <p:nvPr>
            <p:ph idx="1"/>
          </p:nvPr>
        </p:nvSpPr>
        <p:spPr>
          <a:xfrm>
            <a:off x="1451579" y="2015732"/>
            <a:ext cx="9603275" cy="4037749"/>
          </a:xfrm>
        </p:spPr>
        <p:txBody>
          <a:bodyPr/>
          <a:lstStyle/>
          <a:p>
            <a:r>
              <a:rPr lang="en-US" dirty="0"/>
              <a:t>The State Budget legislation (Ch. 59 of the Laws of 2019) amended Education Law §409-d to require school districts to perform inspections at least once during the 2020 and 2022 calendar years, except for districts that are otherwise required to conduct a building condition survey (see previous slide) during that period.</a:t>
            </a:r>
          </a:p>
          <a:p>
            <a:r>
              <a:rPr lang="en-US" dirty="0"/>
              <a:t>Section 409-e was amended to eliminate the annual inspection requirement and to permit the Commissioner to order inspections as deemed necessary.</a:t>
            </a:r>
          </a:p>
          <a:p>
            <a:r>
              <a:rPr lang="en-US" dirty="0"/>
              <a:t>Effective June 30, 2019.</a:t>
            </a:r>
          </a:p>
          <a:p>
            <a:endParaRPr lang="en-US" dirty="0"/>
          </a:p>
        </p:txBody>
      </p:sp>
      <p:sp>
        <p:nvSpPr>
          <p:cNvPr id="4" name="Footer Placeholder 3">
            <a:extLst>
              <a:ext uri="{FF2B5EF4-FFF2-40B4-BE49-F238E27FC236}">
                <a16:creationId xmlns:a16="http://schemas.microsoft.com/office/drawing/2014/main" id="{1A7D16EF-D216-4C77-8CBB-614452A934E1}"/>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5EEDD7F0-81CC-4364-8297-CF3388CB7ACC}"/>
              </a:ext>
            </a:extLst>
          </p:cNvPr>
          <p:cNvSpPr>
            <a:spLocks noGrp="1"/>
          </p:cNvSpPr>
          <p:nvPr>
            <p:ph type="sldNum" sz="quarter" idx="12"/>
          </p:nvPr>
        </p:nvSpPr>
        <p:spPr/>
        <p:txBody>
          <a:bodyPr/>
          <a:lstStyle/>
          <a:p>
            <a:fld id="{0FF07B84-CC68-4728-8298-DE0276565C19}" type="slidenum">
              <a:rPr lang="en-US" smtClean="0"/>
              <a:t>51</a:t>
            </a:fld>
            <a:endParaRPr lang="en-US" dirty="0"/>
          </a:p>
        </p:txBody>
      </p:sp>
      <p:pic>
        <p:nvPicPr>
          <p:cNvPr id="6" name="Picture 5" descr="A picture containing sky, wall, indoor, white&#10;&#10;Description generated with high confidence">
            <a:extLst>
              <a:ext uri="{FF2B5EF4-FFF2-40B4-BE49-F238E27FC236}">
                <a16:creationId xmlns:a16="http://schemas.microsoft.com/office/drawing/2014/main" id="{3BE02FE4-3C2E-42D2-9A38-E2A3E52627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92310" y="4244453"/>
            <a:ext cx="1713493" cy="1713493"/>
          </a:xfrm>
          <a:prstGeom prst="rect">
            <a:avLst/>
          </a:prstGeom>
        </p:spPr>
      </p:pic>
    </p:spTree>
    <p:extLst>
      <p:ext uri="{BB962C8B-B14F-4D97-AF65-F5344CB8AC3E}">
        <p14:creationId xmlns:p14="http://schemas.microsoft.com/office/powerpoint/2010/main" val="2485114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83A7-5957-4E0A-A45C-20FC159377D8}"/>
              </a:ext>
            </a:extLst>
          </p:cNvPr>
          <p:cNvSpPr>
            <a:spLocks noGrp="1"/>
          </p:cNvSpPr>
          <p:nvPr>
            <p:ph type="title"/>
          </p:nvPr>
        </p:nvSpPr>
        <p:spPr/>
        <p:txBody>
          <a:bodyPr/>
          <a:lstStyle/>
          <a:p>
            <a:r>
              <a:rPr lang="en-US" dirty="0"/>
              <a:t>Transportation contracts</a:t>
            </a:r>
          </a:p>
        </p:txBody>
      </p:sp>
      <p:sp>
        <p:nvSpPr>
          <p:cNvPr id="3" name="Content Placeholder 2">
            <a:extLst>
              <a:ext uri="{FF2B5EF4-FFF2-40B4-BE49-F238E27FC236}">
                <a16:creationId xmlns:a16="http://schemas.microsoft.com/office/drawing/2014/main" id="{F7469B0C-DD56-4CF0-8C9C-48283943DF51}"/>
              </a:ext>
            </a:extLst>
          </p:cNvPr>
          <p:cNvSpPr>
            <a:spLocks noGrp="1"/>
          </p:cNvSpPr>
          <p:nvPr>
            <p:ph idx="1"/>
          </p:nvPr>
        </p:nvSpPr>
        <p:spPr>
          <a:xfrm>
            <a:off x="1451579" y="2015732"/>
            <a:ext cx="9603275" cy="4037749"/>
          </a:xfrm>
        </p:spPr>
        <p:txBody>
          <a:bodyPr>
            <a:normAutofit fontScale="92500" lnSpcReduction="10000"/>
          </a:bodyPr>
          <a:lstStyle/>
          <a:p>
            <a:r>
              <a:rPr lang="en-US" dirty="0"/>
              <a:t>This year’s State Budget legislation (Ch. 59 of the Laws of 2019) added a new provision to Education Law §305(14) to allow districts to enter into a contract with another school district to provide student transportation even if the other district is using a private contractor.</a:t>
            </a:r>
          </a:p>
          <a:p>
            <a:r>
              <a:rPr lang="en-US" dirty="0"/>
              <a:t>A district can now “piggyback” on the contract if the BOE finds that it is appropriate and will result in savings to the district.</a:t>
            </a:r>
          </a:p>
          <a:p>
            <a:r>
              <a:rPr lang="en-US" dirty="0"/>
              <a:t>A “piggyback contract”:</a:t>
            </a:r>
          </a:p>
          <a:p>
            <a:pPr lvl="1"/>
            <a:r>
              <a:rPr lang="en-US" dirty="0"/>
              <a:t>Provides transportation to a location outside the student’s school district of residence, to which the other district is already transporting its own students;</a:t>
            </a:r>
          </a:p>
          <a:p>
            <a:pPr lvl="1"/>
            <a:r>
              <a:rPr lang="en-US" dirty="0"/>
              <a:t>Is entered into by the private contractor with each school district involved; and</a:t>
            </a:r>
          </a:p>
          <a:p>
            <a:pPr lvl="1"/>
            <a:r>
              <a:rPr lang="en-US" dirty="0"/>
              <a:t>Provides transportation in accordance with the terms of an existing contract.</a:t>
            </a:r>
          </a:p>
          <a:p>
            <a:endParaRPr lang="en-US" dirty="0"/>
          </a:p>
        </p:txBody>
      </p:sp>
      <p:sp>
        <p:nvSpPr>
          <p:cNvPr id="4" name="Footer Placeholder 3">
            <a:extLst>
              <a:ext uri="{FF2B5EF4-FFF2-40B4-BE49-F238E27FC236}">
                <a16:creationId xmlns:a16="http://schemas.microsoft.com/office/drawing/2014/main" id="{9EB0DE7C-0F6A-4F57-B187-4033236DA88C}"/>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6372F61E-0AEE-41D3-B88C-05E4CCD6DEFC}"/>
              </a:ext>
            </a:extLst>
          </p:cNvPr>
          <p:cNvSpPr>
            <a:spLocks noGrp="1"/>
          </p:cNvSpPr>
          <p:nvPr>
            <p:ph type="sldNum" sz="quarter" idx="12"/>
          </p:nvPr>
        </p:nvSpPr>
        <p:spPr/>
        <p:txBody>
          <a:bodyPr/>
          <a:lstStyle/>
          <a:p>
            <a:fld id="{0FF07B84-CC68-4728-8298-DE0276565C19}" type="slidenum">
              <a:rPr lang="en-US" smtClean="0"/>
              <a:t>52</a:t>
            </a:fld>
            <a:endParaRPr lang="en-US" dirty="0"/>
          </a:p>
        </p:txBody>
      </p:sp>
      <p:pic>
        <p:nvPicPr>
          <p:cNvPr id="6" name="Content Placeholder 6">
            <a:extLst>
              <a:ext uri="{FF2B5EF4-FFF2-40B4-BE49-F238E27FC236}">
                <a16:creationId xmlns:a16="http://schemas.microsoft.com/office/drawing/2014/main" id="{3286D29B-975B-4592-948C-0A68058A12C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4" r="9127" b="2"/>
          <a:stretch/>
        </p:blipFill>
        <p:spPr>
          <a:xfrm>
            <a:off x="8357241" y="151421"/>
            <a:ext cx="1851284" cy="1569425"/>
          </a:xfrm>
          <a:prstGeom prst="rect">
            <a:avLst/>
          </a:prstGeom>
        </p:spPr>
      </p:pic>
    </p:spTree>
    <p:extLst>
      <p:ext uri="{BB962C8B-B14F-4D97-AF65-F5344CB8AC3E}">
        <p14:creationId xmlns:p14="http://schemas.microsoft.com/office/powerpoint/2010/main" val="1179033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8B30-D1A5-41AE-B215-298611F91635}"/>
              </a:ext>
            </a:extLst>
          </p:cNvPr>
          <p:cNvSpPr>
            <a:spLocks noGrp="1"/>
          </p:cNvSpPr>
          <p:nvPr>
            <p:ph type="title"/>
          </p:nvPr>
        </p:nvSpPr>
        <p:spPr/>
        <p:txBody>
          <a:bodyPr/>
          <a:lstStyle/>
          <a:p>
            <a:r>
              <a:rPr lang="en-US" dirty="0"/>
              <a:t>Stop-arm cameras</a:t>
            </a:r>
          </a:p>
        </p:txBody>
      </p:sp>
      <p:sp>
        <p:nvSpPr>
          <p:cNvPr id="3" name="Content Placeholder 2">
            <a:extLst>
              <a:ext uri="{FF2B5EF4-FFF2-40B4-BE49-F238E27FC236}">
                <a16:creationId xmlns:a16="http://schemas.microsoft.com/office/drawing/2014/main" id="{FBA260BD-A388-443C-B2B2-6336B5E693DE}"/>
              </a:ext>
            </a:extLst>
          </p:cNvPr>
          <p:cNvSpPr>
            <a:spLocks noGrp="1"/>
          </p:cNvSpPr>
          <p:nvPr>
            <p:ph idx="1"/>
          </p:nvPr>
        </p:nvSpPr>
        <p:spPr>
          <a:xfrm>
            <a:off x="1052623" y="1853754"/>
            <a:ext cx="10002231" cy="4199727"/>
          </a:xfrm>
        </p:spPr>
        <p:txBody>
          <a:bodyPr>
            <a:normAutofit fontScale="92500" lnSpcReduction="20000"/>
          </a:bodyPr>
          <a:lstStyle/>
          <a:p>
            <a:r>
              <a:rPr lang="en-US" dirty="0"/>
              <a:t>On August 6, 2019, new legislation was enacted, effective September 5, 2019, authorizing the installation and use of cameras on the “stop arms” of school buses (Ch. 145 of the Laws of 2019).</a:t>
            </a:r>
          </a:p>
          <a:p>
            <a:r>
              <a:rPr lang="en-US" dirty="0"/>
              <a:t>The Vehicle and Traffic Law has been amended to authorize the issuance of fines for motorists who illegally pass school buses and who are photographed by the cameras.</a:t>
            </a:r>
          </a:p>
          <a:p>
            <a:r>
              <a:rPr lang="en-US" dirty="0"/>
              <a:t> The law allows a school district board of education, in its discretion, to pass a resolution authorizing the entry into a memorandum with a local government authority (e.g. city, town, or village within the school district) to enable the implementation of the law.  School districts will not have access to the images, instead they must establish protocols with the municipality for the proper handling, custody and forwarding of the images from the cameras to the municipality for the purpose of determining whether or not a vehicle was operated in violation of the VTL and imposing a monetary fine.  </a:t>
            </a:r>
          </a:p>
          <a:p>
            <a:r>
              <a:rPr lang="en-US" dirty="0"/>
              <a:t>The cost of the cameras is to be borne by the municipality.</a:t>
            </a:r>
          </a:p>
        </p:txBody>
      </p:sp>
      <p:sp>
        <p:nvSpPr>
          <p:cNvPr id="4" name="Footer Placeholder 3">
            <a:extLst>
              <a:ext uri="{FF2B5EF4-FFF2-40B4-BE49-F238E27FC236}">
                <a16:creationId xmlns:a16="http://schemas.microsoft.com/office/drawing/2014/main" id="{A7CF3250-C404-43F7-98CA-61C5434E7404}"/>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A933B008-D88E-4258-91C6-E64C1D7331BD}"/>
              </a:ext>
            </a:extLst>
          </p:cNvPr>
          <p:cNvSpPr>
            <a:spLocks noGrp="1"/>
          </p:cNvSpPr>
          <p:nvPr>
            <p:ph type="sldNum" sz="quarter" idx="12"/>
          </p:nvPr>
        </p:nvSpPr>
        <p:spPr/>
        <p:txBody>
          <a:bodyPr/>
          <a:lstStyle/>
          <a:p>
            <a:fld id="{0FF07B84-CC68-4728-8298-DE0276565C19}" type="slidenum">
              <a:rPr lang="en-US" smtClean="0"/>
              <a:t>53</a:t>
            </a:fld>
            <a:endParaRPr lang="en-US" dirty="0"/>
          </a:p>
        </p:txBody>
      </p:sp>
      <p:pic>
        <p:nvPicPr>
          <p:cNvPr id="7" name="Picture 6" descr="A picture containing stop, yellow, building, outdoor&#10;&#10;Description automatically generated">
            <a:extLst>
              <a:ext uri="{FF2B5EF4-FFF2-40B4-BE49-F238E27FC236}">
                <a16:creationId xmlns:a16="http://schemas.microsoft.com/office/drawing/2014/main" id="{6A3ADEB6-AEF8-47C2-AED4-087998C758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9032" y="232011"/>
            <a:ext cx="2134075" cy="1417026"/>
          </a:xfrm>
          <a:prstGeom prst="rect">
            <a:avLst/>
          </a:prstGeom>
        </p:spPr>
      </p:pic>
    </p:spTree>
    <p:extLst>
      <p:ext uri="{BB962C8B-B14F-4D97-AF65-F5344CB8AC3E}">
        <p14:creationId xmlns:p14="http://schemas.microsoft.com/office/powerpoint/2010/main" val="4041980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7F7F-F303-49F8-BE95-EF5C23AE29F9}"/>
              </a:ext>
            </a:extLst>
          </p:cNvPr>
          <p:cNvSpPr>
            <a:spLocks noGrp="1"/>
          </p:cNvSpPr>
          <p:nvPr>
            <p:ph type="title"/>
          </p:nvPr>
        </p:nvSpPr>
        <p:spPr/>
        <p:txBody>
          <a:bodyPr/>
          <a:lstStyle/>
          <a:p>
            <a:r>
              <a:rPr lang="en-US" dirty="0"/>
              <a:t>Financial Transparency</a:t>
            </a:r>
          </a:p>
        </p:txBody>
      </p:sp>
      <p:sp>
        <p:nvSpPr>
          <p:cNvPr id="3" name="Content Placeholder 2">
            <a:extLst>
              <a:ext uri="{FF2B5EF4-FFF2-40B4-BE49-F238E27FC236}">
                <a16:creationId xmlns:a16="http://schemas.microsoft.com/office/drawing/2014/main" id="{C4AE4E20-BAFB-4ECF-B276-2A49FA1B000B}"/>
              </a:ext>
            </a:extLst>
          </p:cNvPr>
          <p:cNvSpPr>
            <a:spLocks noGrp="1"/>
          </p:cNvSpPr>
          <p:nvPr>
            <p:ph idx="1"/>
          </p:nvPr>
        </p:nvSpPr>
        <p:spPr>
          <a:xfrm>
            <a:off x="1451579" y="2015732"/>
            <a:ext cx="9603275" cy="3790708"/>
          </a:xfrm>
        </p:spPr>
        <p:txBody>
          <a:bodyPr>
            <a:normAutofit/>
          </a:bodyPr>
          <a:lstStyle/>
          <a:p>
            <a:r>
              <a:rPr lang="en-US" dirty="0"/>
              <a:t>ESSA requires that beginning with data from the 2018-19 school year,  State Report Cards must include data on the per-pupil expenditures of federal, state and local funds, disaggregated by source of funds and for each school district and school in the State.</a:t>
            </a:r>
          </a:p>
          <a:p>
            <a:r>
              <a:rPr lang="en-US" dirty="0"/>
              <a:t>Fall 2019:  open submission period for school districts to submit data.</a:t>
            </a:r>
          </a:p>
          <a:p>
            <a:r>
              <a:rPr lang="en-US" dirty="0"/>
              <a:t>Spring 2020:  final ESSA Financial Transparency reports due and published</a:t>
            </a:r>
          </a:p>
          <a:p>
            <a:r>
              <a:rPr lang="en-US" dirty="0"/>
              <a:t>Note -  State Transparency Budget Reporting required for all school districts by August 2020.</a:t>
            </a:r>
          </a:p>
        </p:txBody>
      </p:sp>
      <p:pic>
        <p:nvPicPr>
          <p:cNvPr id="5" name="Picture 4">
            <a:extLst>
              <a:ext uri="{FF2B5EF4-FFF2-40B4-BE49-F238E27FC236}">
                <a16:creationId xmlns:a16="http://schemas.microsoft.com/office/drawing/2014/main" id="{46EA8CF7-EDC2-4467-982E-BA5C4C224D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4082" y="149941"/>
            <a:ext cx="1372677" cy="1525196"/>
          </a:xfrm>
          <a:prstGeom prst="rect">
            <a:avLst/>
          </a:prstGeom>
        </p:spPr>
      </p:pic>
      <p:sp>
        <p:nvSpPr>
          <p:cNvPr id="4" name="Footer Placeholder 3">
            <a:extLst>
              <a:ext uri="{FF2B5EF4-FFF2-40B4-BE49-F238E27FC236}">
                <a16:creationId xmlns:a16="http://schemas.microsoft.com/office/drawing/2014/main" id="{6644CACD-101B-4E51-938D-E5DBD7018A46}"/>
              </a:ext>
            </a:extLst>
          </p:cNvPr>
          <p:cNvSpPr>
            <a:spLocks noGrp="1"/>
          </p:cNvSpPr>
          <p:nvPr>
            <p:ph type="ftr" sz="quarter" idx="11"/>
          </p:nvPr>
        </p:nvSpPr>
        <p:spPr/>
        <p:txBody>
          <a:bodyPr/>
          <a:lstStyle/>
          <a:p>
            <a:r>
              <a:rPr lang="en-US" dirty="0"/>
              <a:t>Guercio &amp; Guercio, LLP</a:t>
            </a:r>
          </a:p>
        </p:txBody>
      </p:sp>
      <p:sp>
        <p:nvSpPr>
          <p:cNvPr id="6" name="Slide Number Placeholder 5">
            <a:extLst>
              <a:ext uri="{FF2B5EF4-FFF2-40B4-BE49-F238E27FC236}">
                <a16:creationId xmlns:a16="http://schemas.microsoft.com/office/drawing/2014/main" id="{C40A8E35-448F-4CD3-91FC-803B489E1964}"/>
              </a:ext>
            </a:extLst>
          </p:cNvPr>
          <p:cNvSpPr>
            <a:spLocks noGrp="1"/>
          </p:cNvSpPr>
          <p:nvPr>
            <p:ph type="sldNum" sz="quarter" idx="12"/>
          </p:nvPr>
        </p:nvSpPr>
        <p:spPr/>
        <p:txBody>
          <a:bodyPr/>
          <a:lstStyle/>
          <a:p>
            <a:fld id="{0FF07B84-CC68-4728-8298-DE0276565C19}" type="slidenum">
              <a:rPr lang="en-US" smtClean="0"/>
              <a:t>54</a:t>
            </a:fld>
            <a:endParaRPr lang="en-US" dirty="0"/>
          </a:p>
        </p:txBody>
      </p:sp>
    </p:spTree>
    <p:extLst>
      <p:ext uri="{BB962C8B-B14F-4D97-AF65-F5344CB8AC3E}">
        <p14:creationId xmlns:p14="http://schemas.microsoft.com/office/powerpoint/2010/main" val="468888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626A-B240-42F2-8C9B-9629649CF923}"/>
              </a:ext>
            </a:extLst>
          </p:cNvPr>
          <p:cNvSpPr>
            <a:spLocks noGrp="1"/>
          </p:cNvSpPr>
          <p:nvPr>
            <p:ph type="title"/>
          </p:nvPr>
        </p:nvSpPr>
        <p:spPr/>
        <p:txBody>
          <a:bodyPr/>
          <a:lstStyle/>
          <a:p>
            <a:r>
              <a:rPr lang="en-US" dirty="0"/>
              <a:t>Retirement Contribution Reserve FUND</a:t>
            </a:r>
          </a:p>
        </p:txBody>
      </p:sp>
      <p:sp>
        <p:nvSpPr>
          <p:cNvPr id="3" name="Content Placeholder 2">
            <a:extLst>
              <a:ext uri="{FF2B5EF4-FFF2-40B4-BE49-F238E27FC236}">
                <a16:creationId xmlns:a16="http://schemas.microsoft.com/office/drawing/2014/main" id="{DB7B3377-0A36-4684-BE86-B79A8E1EFFDE}"/>
              </a:ext>
            </a:extLst>
          </p:cNvPr>
          <p:cNvSpPr>
            <a:spLocks noGrp="1"/>
          </p:cNvSpPr>
          <p:nvPr>
            <p:ph idx="1"/>
          </p:nvPr>
        </p:nvSpPr>
        <p:spPr/>
        <p:txBody>
          <a:bodyPr/>
          <a:lstStyle/>
          <a:p>
            <a:r>
              <a:rPr lang="en-US" sz="2400" dirty="0"/>
              <a:t>This year’s State budget legislation (Ch. 59 of the Laws of 2019) amended GML §6-r to authorize a BOE to establish (without voter approval) a Retirement Reserve Sub-Fund within the Retirement Contribution Reserve Fund to:</a:t>
            </a:r>
          </a:p>
          <a:p>
            <a:pPr lvl="1"/>
            <a:r>
              <a:rPr lang="en-US" sz="2000" dirty="0"/>
              <a:t>Finance retirement contributions to the NYS Teachers Retirement System (TRS); and/or</a:t>
            </a:r>
          </a:p>
          <a:p>
            <a:pPr lvl="1"/>
            <a:r>
              <a:rPr lang="en-US" sz="2000" dirty="0"/>
              <a:t>Offset all or some of the amount deducted  from the monies apportioned to the district under Education Law §521.</a:t>
            </a:r>
          </a:p>
          <a:p>
            <a:endParaRPr lang="en-US" dirty="0"/>
          </a:p>
        </p:txBody>
      </p:sp>
      <p:sp>
        <p:nvSpPr>
          <p:cNvPr id="4" name="Footer Placeholder 3">
            <a:extLst>
              <a:ext uri="{FF2B5EF4-FFF2-40B4-BE49-F238E27FC236}">
                <a16:creationId xmlns:a16="http://schemas.microsoft.com/office/drawing/2014/main" id="{8CC95B66-D359-41EF-8926-FDF09F2783F8}"/>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92BDA189-5D1B-4B37-8228-D5D175E6AAC9}"/>
              </a:ext>
            </a:extLst>
          </p:cNvPr>
          <p:cNvSpPr>
            <a:spLocks noGrp="1"/>
          </p:cNvSpPr>
          <p:nvPr>
            <p:ph type="sldNum" sz="quarter" idx="12"/>
          </p:nvPr>
        </p:nvSpPr>
        <p:spPr/>
        <p:txBody>
          <a:bodyPr/>
          <a:lstStyle/>
          <a:p>
            <a:fld id="{0FF07B84-CC68-4728-8298-DE0276565C19}" type="slidenum">
              <a:rPr lang="en-US" smtClean="0"/>
              <a:t>55</a:t>
            </a:fld>
            <a:endParaRPr lang="en-US" dirty="0"/>
          </a:p>
        </p:txBody>
      </p:sp>
      <p:pic>
        <p:nvPicPr>
          <p:cNvPr id="6" name="Picture 5" descr="A sign on a beach&#10;&#10;Description generated with very high confidence">
            <a:extLst>
              <a:ext uri="{FF2B5EF4-FFF2-40B4-BE49-F238E27FC236}">
                <a16:creationId xmlns:a16="http://schemas.microsoft.com/office/drawing/2014/main" id="{9AEA7B06-BF5A-483A-8FAB-F4C6AA9F371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920" r="11013"/>
          <a:stretch/>
        </p:blipFill>
        <p:spPr>
          <a:xfrm>
            <a:off x="10321630" y="445985"/>
            <a:ext cx="1466448" cy="1209554"/>
          </a:xfrm>
          <a:prstGeom prst="rect">
            <a:avLst/>
          </a:prstGeom>
        </p:spPr>
      </p:pic>
    </p:spTree>
    <p:extLst>
      <p:ext uri="{BB962C8B-B14F-4D97-AF65-F5344CB8AC3E}">
        <p14:creationId xmlns:p14="http://schemas.microsoft.com/office/powerpoint/2010/main" val="624518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4D03-FBA8-48C9-9474-1C13D8E969B2}"/>
              </a:ext>
            </a:extLst>
          </p:cNvPr>
          <p:cNvSpPr>
            <a:spLocks noGrp="1"/>
          </p:cNvSpPr>
          <p:nvPr>
            <p:ph type="title"/>
          </p:nvPr>
        </p:nvSpPr>
        <p:spPr/>
        <p:txBody>
          <a:bodyPr/>
          <a:lstStyle/>
          <a:p>
            <a:r>
              <a:rPr lang="en-US" dirty="0"/>
              <a:t>District superintendent salary cap</a:t>
            </a:r>
          </a:p>
        </p:txBody>
      </p:sp>
      <p:sp>
        <p:nvSpPr>
          <p:cNvPr id="3" name="Content Placeholder 2">
            <a:extLst>
              <a:ext uri="{FF2B5EF4-FFF2-40B4-BE49-F238E27FC236}">
                <a16:creationId xmlns:a16="http://schemas.microsoft.com/office/drawing/2014/main" id="{AC8C5BD4-36E5-4999-8AF7-343B91492CA0}"/>
              </a:ext>
            </a:extLst>
          </p:cNvPr>
          <p:cNvSpPr>
            <a:spLocks noGrp="1"/>
          </p:cNvSpPr>
          <p:nvPr>
            <p:ph idx="1"/>
          </p:nvPr>
        </p:nvSpPr>
        <p:spPr/>
        <p:txBody>
          <a:bodyPr/>
          <a:lstStyle/>
          <a:p>
            <a:r>
              <a:rPr lang="en-US" dirty="0"/>
              <a:t>The cap applicable to the salaries of BOCES superintendents, which is tied to the 1992-93 salary of the Commissioner of Education, was amended by the State Budget legislation (Ch. 59 of the Laws of 2019).</a:t>
            </a:r>
          </a:p>
          <a:p>
            <a:r>
              <a:rPr lang="en-US" dirty="0"/>
              <a:t>Section 1950(4)(2) provides that for the 2019-20 school year and subsequent years, the salary of a DS shall not exceed:</a:t>
            </a:r>
          </a:p>
          <a:p>
            <a:pPr lvl="1"/>
            <a:r>
              <a:rPr lang="en-US" dirty="0"/>
              <a:t>106% of the salary cap applicable in the preceding school year, or</a:t>
            </a:r>
          </a:p>
          <a:p>
            <a:pPr lvl="1"/>
            <a:r>
              <a:rPr lang="en-US" dirty="0"/>
              <a:t>98% of that earned by the Commissioner in the 2013-14 state fiscal year, whichever is less.</a:t>
            </a:r>
          </a:p>
          <a:p>
            <a:endParaRPr lang="en-US" dirty="0"/>
          </a:p>
        </p:txBody>
      </p:sp>
      <p:sp>
        <p:nvSpPr>
          <p:cNvPr id="4" name="Footer Placeholder 3">
            <a:extLst>
              <a:ext uri="{FF2B5EF4-FFF2-40B4-BE49-F238E27FC236}">
                <a16:creationId xmlns:a16="http://schemas.microsoft.com/office/drawing/2014/main" id="{D32EFDC1-A8F8-4772-9AA7-A71B99D4A6D7}"/>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A328B528-26B3-48AA-A55E-4FC0D5994860}"/>
              </a:ext>
            </a:extLst>
          </p:cNvPr>
          <p:cNvSpPr>
            <a:spLocks noGrp="1"/>
          </p:cNvSpPr>
          <p:nvPr>
            <p:ph type="sldNum" sz="quarter" idx="12"/>
          </p:nvPr>
        </p:nvSpPr>
        <p:spPr/>
        <p:txBody>
          <a:bodyPr/>
          <a:lstStyle/>
          <a:p>
            <a:fld id="{0FF07B84-CC68-4728-8298-DE0276565C19}" type="slidenum">
              <a:rPr lang="en-US" smtClean="0"/>
              <a:t>56</a:t>
            </a:fld>
            <a:endParaRPr lang="en-US" dirty="0"/>
          </a:p>
        </p:txBody>
      </p:sp>
      <p:pic>
        <p:nvPicPr>
          <p:cNvPr id="6" name="Picture 5">
            <a:extLst>
              <a:ext uri="{FF2B5EF4-FFF2-40B4-BE49-F238E27FC236}">
                <a16:creationId xmlns:a16="http://schemas.microsoft.com/office/drawing/2014/main" id="{A9BC924F-BF47-4510-97AD-6B2A3B6A11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53137" y="4834665"/>
            <a:ext cx="1285726" cy="1587316"/>
          </a:xfrm>
          <a:prstGeom prst="rect">
            <a:avLst/>
          </a:prstGeom>
        </p:spPr>
      </p:pic>
    </p:spTree>
    <p:extLst>
      <p:ext uri="{BB962C8B-B14F-4D97-AF65-F5344CB8AC3E}">
        <p14:creationId xmlns:p14="http://schemas.microsoft.com/office/powerpoint/2010/main" val="395167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0FA3-6FDA-4082-9107-BA28E5B8A0F5}"/>
              </a:ext>
            </a:extLst>
          </p:cNvPr>
          <p:cNvSpPr>
            <a:spLocks noGrp="1"/>
          </p:cNvSpPr>
          <p:nvPr>
            <p:ph type="title"/>
          </p:nvPr>
        </p:nvSpPr>
        <p:spPr/>
        <p:txBody>
          <a:bodyPr/>
          <a:lstStyle/>
          <a:p>
            <a:r>
              <a:rPr lang="en-US" dirty="0"/>
              <a:t>Tax cap</a:t>
            </a:r>
          </a:p>
        </p:txBody>
      </p:sp>
      <p:sp>
        <p:nvSpPr>
          <p:cNvPr id="3" name="Content Placeholder 2">
            <a:extLst>
              <a:ext uri="{FF2B5EF4-FFF2-40B4-BE49-F238E27FC236}">
                <a16:creationId xmlns:a16="http://schemas.microsoft.com/office/drawing/2014/main" id="{03C28B93-0960-413D-8015-AD0548186D47}"/>
              </a:ext>
            </a:extLst>
          </p:cNvPr>
          <p:cNvSpPr>
            <a:spLocks noGrp="1"/>
          </p:cNvSpPr>
          <p:nvPr>
            <p:ph idx="1"/>
          </p:nvPr>
        </p:nvSpPr>
        <p:spPr/>
        <p:txBody>
          <a:bodyPr/>
          <a:lstStyle/>
          <a:p>
            <a:r>
              <a:rPr lang="en-US" dirty="0"/>
              <a:t>The Tax Cap has been made permanent pursuant to this year’s State Budget legislation (Ch. 59 of the Laws of 2019 Part NNN §13 ).</a:t>
            </a:r>
          </a:p>
          <a:p>
            <a:endParaRPr lang="en-US" dirty="0"/>
          </a:p>
        </p:txBody>
      </p:sp>
      <p:sp>
        <p:nvSpPr>
          <p:cNvPr id="4" name="Footer Placeholder 3">
            <a:extLst>
              <a:ext uri="{FF2B5EF4-FFF2-40B4-BE49-F238E27FC236}">
                <a16:creationId xmlns:a16="http://schemas.microsoft.com/office/drawing/2014/main" id="{819B3F66-61D6-4FF8-8633-AC4BB9AFC8CC}"/>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872E192D-78FA-411C-A02F-8AFBECD943DD}"/>
              </a:ext>
            </a:extLst>
          </p:cNvPr>
          <p:cNvSpPr>
            <a:spLocks noGrp="1"/>
          </p:cNvSpPr>
          <p:nvPr>
            <p:ph type="sldNum" sz="quarter" idx="12"/>
          </p:nvPr>
        </p:nvSpPr>
        <p:spPr/>
        <p:txBody>
          <a:bodyPr/>
          <a:lstStyle/>
          <a:p>
            <a:fld id="{0FF07B84-CC68-4728-8298-DE0276565C19}" type="slidenum">
              <a:rPr lang="en-US" smtClean="0"/>
              <a:t>57</a:t>
            </a:fld>
            <a:endParaRPr lang="en-US" dirty="0"/>
          </a:p>
        </p:txBody>
      </p:sp>
      <p:pic>
        <p:nvPicPr>
          <p:cNvPr id="6" name="Picture 5" descr="A picture containing furniture&#10;&#10;Description generated with high confidence">
            <a:extLst>
              <a:ext uri="{FF2B5EF4-FFF2-40B4-BE49-F238E27FC236}">
                <a16:creationId xmlns:a16="http://schemas.microsoft.com/office/drawing/2014/main" id="{D7DC6F9F-F539-4282-B562-E64F74A53B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92179" y="2853858"/>
            <a:ext cx="3207641" cy="3199623"/>
          </a:xfrm>
          <a:prstGeom prst="rect">
            <a:avLst/>
          </a:prstGeom>
        </p:spPr>
      </p:pic>
    </p:spTree>
    <p:extLst>
      <p:ext uri="{BB962C8B-B14F-4D97-AF65-F5344CB8AC3E}">
        <p14:creationId xmlns:p14="http://schemas.microsoft.com/office/powerpoint/2010/main" val="2824115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DAFB-E0CE-4BFC-A657-431C02FC785B}"/>
              </a:ext>
            </a:extLst>
          </p:cNvPr>
          <p:cNvSpPr>
            <a:spLocks noGrp="1"/>
          </p:cNvSpPr>
          <p:nvPr>
            <p:ph type="title"/>
          </p:nvPr>
        </p:nvSpPr>
        <p:spPr>
          <a:xfrm>
            <a:off x="1451579" y="721212"/>
            <a:ext cx="9603275" cy="1524447"/>
          </a:xfrm>
        </p:spPr>
        <p:txBody>
          <a:bodyPr vert="horz" lIns="228600" tIns="228600" rIns="228600" bIns="0" rtlCol="0" anchor="b">
            <a:normAutofit fontScale="90000"/>
          </a:bodyPr>
          <a:lstStyle/>
          <a:p>
            <a:pPr algn="l">
              <a:lnSpc>
                <a:spcPct val="80000"/>
              </a:lnSpc>
            </a:pPr>
            <a:r>
              <a:rPr lang="en-US" sz="3700" dirty="0"/>
              <a:t>                                                                </a:t>
            </a:r>
            <a:br>
              <a:rPr lang="en-US" sz="3700" dirty="0"/>
            </a:br>
            <a:r>
              <a:rPr lang="en-US" sz="3700" dirty="0"/>
              <a:t>  Thank you for listening!</a:t>
            </a:r>
            <a:br>
              <a:rPr lang="en-US" sz="3700" dirty="0"/>
            </a:br>
            <a:br>
              <a:rPr lang="en-US" sz="3700" dirty="0"/>
            </a:br>
            <a:endParaRPr lang="en-US" sz="3700" dirty="0"/>
          </a:p>
        </p:txBody>
      </p:sp>
      <p:pic>
        <p:nvPicPr>
          <p:cNvPr id="9" name="Content Placeholder 8">
            <a:extLst>
              <a:ext uri="{FF2B5EF4-FFF2-40B4-BE49-F238E27FC236}">
                <a16:creationId xmlns:a16="http://schemas.microsoft.com/office/drawing/2014/main" id="{6E18B8C7-DF9C-4670-9E72-0ACC3C69627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51928" y="2328363"/>
            <a:ext cx="4006288" cy="3104873"/>
          </a:xfrm>
        </p:spPr>
      </p:pic>
      <p:sp>
        <p:nvSpPr>
          <p:cNvPr id="5" name="Footer Placeholder 4">
            <a:extLst>
              <a:ext uri="{FF2B5EF4-FFF2-40B4-BE49-F238E27FC236}">
                <a16:creationId xmlns:a16="http://schemas.microsoft.com/office/drawing/2014/main" id="{4EC8458F-4508-4AC1-8CEA-E2F79F1A1BC2}"/>
              </a:ext>
            </a:extLst>
          </p:cNvPr>
          <p:cNvSpPr>
            <a:spLocks noGrp="1"/>
          </p:cNvSpPr>
          <p:nvPr>
            <p:ph type="ftr" sz="quarter" idx="11"/>
          </p:nvPr>
        </p:nvSpPr>
        <p:spPr/>
        <p:txBody>
          <a:bodyPr/>
          <a:lstStyle/>
          <a:p>
            <a:r>
              <a:rPr lang="en-US" dirty="0"/>
              <a:t>Guercio &amp; Guercio, LLP</a:t>
            </a:r>
          </a:p>
        </p:txBody>
      </p:sp>
      <p:sp>
        <p:nvSpPr>
          <p:cNvPr id="7" name="Slide Number Placeholder 6">
            <a:extLst>
              <a:ext uri="{FF2B5EF4-FFF2-40B4-BE49-F238E27FC236}">
                <a16:creationId xmlns:a16="http://schemas.microsoft.com/office/drawing/2014/main" id="{50D1CCC0-32AE-4702-AFC4-4BB57F56E898}"/>
              </a:ext>
            </a:extLst>
          </p:cNvPr>
          <p:cNvSpPr>
            <a:spLocks noGrp="1"/>
          </p:cNvSpPr>
          <p:nvPr>
            <p:ph type="sldNum" sz="quarter" idx="12"/>
          </p:nvPr>
        </p:nvSpPr>
        <p:spPr/>
        <p:txBody>
          <a:bodyPr/>
          <a:lstStyle/>
          <a:p>
            <a:fld id="{0FF07B84-CC68-4728-8298-DE0276565C19}" type="slidenum">
              <a:rPr lang="en-US" smtClean="0"/>
              <a:t>58</a:t>
            </a:fld>
            <a:endParaRPr lang="en-US" dirty="0"/>
          </a:p>
        </p:txBody>
      </p:sp>
      <p:sp>
        <p:nvSpPr>
          <p:cNvPr id="6" name="TextBox 5">
            <a:extLst>
              <a:ext uri="{FF2B5EF4-FFF2-40B4-BE49-F238E27FC236}">
                <a16:creationId xmlns:a16="http://schemas.microsoft.com/office/drawing/2014/main" id="{20F6C313-7864-455B-83A4-F1DF00FA9942}"/>
              </a:ext>
            </a:extLst>
          </p:cNvPr>
          <p:cNvSpPr txBox="1"/>
          <p:nvPr/>
        </p:nvSpPr>
        <p:spPr>
          <a:xfrm>
            <a:off x="12006965" y="3920950"/>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cxnSp>
        <p:nvCxnSpPr>
          <p:cNvPr id="3" name="Straight Connector 2">
            <a:extLst>
              <a:ext uri="{FF2B5EF4-FFF2-40B4-BE49-F238E27FC236}">
                <a16:creationId xmlns:a16="http://schemas.microsoft.com/office/drawing/2014/main" id="{AA848DBD-13DC-4C3A-A485-7380F503822E}"/>
              </a:ext>
            </a:extLst>
          </p:cNvPr>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53FAEA2-96D4-48C9-A6A5-586C6D835C4F}"/>
              </a:ext>
            </a:extLst>
          </p:cNvPr>
          <p:cNvSpPr/>
          <p:nvPr/>
        </p:nvSpPr>
        <p:spPr>
          <a:xfrm>
            <a:off x="10047516" y="5767456"/>
            <a:ext cx="1467543" cy="307777"/>
          </a:xfrm>
          <a:prstGeom prst="rect">
            <a:avLst/>
          </a:prstGeom>
        </p:spPr>
        <p:txBody>
          <a:bodyPr wrap="square">
            <a:spAutoFit/>
          </a:bodyPr>
          <a:lstStyle/>
          <a:p>
            <a:r>
              <a:rPr lang="en-US" sz="1400" dirty="0"/>
              <a:t>713451758-514</a:t>
            </a:r>
          </a:p>
        </p:txBody>
      </p:sp>
    </p:spTree>
    <p:extLst>
      <p:ext uri="{BB962C8B-B14F-4D97-AF65-F5344CB8AC3E}">
        <p14:creationId xmlns:p14="http://schemas.microsoft.com/office/powerpoint/2010/main" val="54864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B930-3882-4CEC-A8C7-B71FD13B9D49}"/>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BC431330-5D28-44B0-B9CC-E11D45905129}"/>
              </a:ext>
            </a:extLst>
          </p:cNvPr>
          <p:cNvSpPr>
            <a:spLocks noGrp="1"/>
          </p:cNvSpPr>
          <p:nvPr>
            <p:ph idx="1"/>
          </p:nvPr>
        </p:nvSpPr>
        <p:spPr>
          <a:xfrm>
            <a:off x="718457" y="2169745"/>
            <a:ext cx="11207932" cy="4688255"/>
          </a:xfrm>
        </p:spPr>
        <p:txBody>
          <a:bodyPr>
            <a:normAutofit/>
          </a:bodyPr>
          <a:lstStyle/>
          <a:p>
            <a:r>
              <a:rPr lang="en-US" dirty="0"/>
              <a:t>SED/DOH/OCFS guidance of June 18, 2019 and July 18, 2019:</a:t>
            </a:r>
          </a:p>
          <a:p>
            <a:pPr lvl="1"/>
            <a:r>
              <a:rPr lang="en-US" dirty="0"/>
              <a:t> Every student with a prior religious exemption who is attending year-round school (summer school or ESY) must have received the first age-appropriate vaccine by June 28, 2019 to attend/remain in school, and by July 14, 2019 parents/guardians must show that they have made appointments for all required follow-up doses. </a:t>
            </a:r>
          </a:p>
          <a:p>
            <a:pPr lvl="1"/>
            <a:r>
              <a:rPr lang="en-US" dirty="0"/>
              <a:t>For students who did not attend summer school or ESY, proof of immunization to be provided within 14 days after the fist day of instruction in September; 14 days may be extended if the student is transferring from out-of-state  or another country and shows a good faith effort to get the necessary evidence of vaccination </a:t>
            </a:r>
            <a:r>
              <a:rPr lang="en-US" b="1" i="1" dirty="0"/>
              <a:t>or </a:t>
            </a:r>
            <a:r>
              <a:rPr lang="en-US" dirty="0"/>
              <a:t>where child has received the first age-appropriate dose in each immunization series within the 14 days and the parent/guardian shows evidence of age-appropriate scheduled appointments for follow-up doses to complete the immunization series.</a:t>
            </a:r>
          </a:p>
          <a:p>
            <a:endParaRPr lang="en-US" dirty="0"/>
          </a:p>
        </p:txBody>
      </p:sp>
      <p:sp>
        <p:nvSpPr>
          <p:cNvPr id="4" name="Footer Placeholder 3">
            <a:extLst>
              <a:ext uri="{FF2B5EF4-FFF2-40B4-BE49-F238E27FC236}">
                <a16:creationId xmlns:a16="http://schemas.microsoft.com/office/drawing/2014/main" id="{AC637235-14B9-42D6-9E8F-C620D03EE7CE}"/>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B00E1858-42D5-49DB-8804-B0B5E60CE6C2}"/>
              </a:ext>
            </a:extLst>
          </p:cNvPr>
          <p:cNvSpPr>
            <a:spLocks noGrp="1"/>
          </p:cNvSpPr>
          <p:nvPr>
            <p:ph type="sldNum" sz="quarter" idx="12"/>
          </p:nvPr>
        </p:nvSpPr>
        <p:spPr/>
        <p:txBody>
          <a:bodyPr/>
          <a:lstStyle/>
          <a:p>
            <a:fld id="{0FF07B84-CC68-4728-8298-DE0276565C19}" type="slidenum">
              <a:rPr lang="en-US" smtClean="0"/>
              <a:t>6</a:t>
            </a:fld>
            <a:endParaRPr lang="en-US" dirty="0"/>
          </a:p>
        </p:txBody>
      </p:sp>
      <p:pic>
        <p:nvPicPr>
          <p:cNvPr id="6" name="Picture 5">
            <a:extLst>
              <a:ext uri="{FF2B5EF4-FFF2-40B4-BE49-F238E27FC236}">
                <a16:creationId xmlns:a16="http://schemas.microsoft.com/office/drawing/2014/main" id="{F699385C-1964-4659-9EFC-C96AD76E08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08364" y="186016"/>
            <a:ext cx="2336915" cy="1983729"/>
          </a:xfrm>
          <a:prstGeom prst="rect">
            <a:avLst/>
          </a:prstGeom>
        </p:spPr>
      </p:pic>
    </p:spTree>
    <p:extLst>
      <p:ext uri="{BB962C8B-B14F-4D97-AF65-F5344CB8AC3E}">
        <p14:creationId xmlns:p14="http://schemas.microsoft.com/office/powerpoint/2010/main" val="98882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27DA-6696-4813-9118-2541C4FCC934}"/>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3660E80B-6B70-4590-B812-5985B6511A6E}"/>
              </a:ext>
            </a:extLst>
          </p:cNvPr>
          <p:cNvSpPr>
            <a:spLocks noGrp="1"/>
          </p:cNvSpPr>
          <p:nvPr>
            <p:ph idx="1"/>
          </p:nvPr>
        </p:nvSpPr>
        <p:spPr/>
        <p:txBody>
          <a:bodyPr>
            <a:normAutofit lnSpcReduction="10000"/>
          </a:bodyPr>
          <a:lstStyle/>
          <a:p>
            <a:r>
              <a:rPr lang="en-US" dirty="0"/>
              <a:t>On August 16, 2019, DOH issued emergency regulations and SED/DOH/OCFS issued additional joint guidance.</a:t>
            </a:r>
          </a:p>
          <a:p>
            <a:r>
              <a:rPr lang="en-US" dirty="0"/>
              <a:t>Clarified and restated that students must meet one of three immunization requirements to attend school:</a:t>
            </a:r>
          </a:p>
          <a:p>
            <a:pPr lvl="1"/>
            <a:r>
              <a:rPr lang="en-US" dirty="0"/>
              <a:t>show proof that the student is “fully immunized” from 8 communicable diseases; or</a:t>
            </a:r>
          </a:p>
          <a:p>
            <a:pPr lvl="1"/>
            <a:r>
              <a:rPr lang="en-US" dirty="0"/>
              <a:t>show proof that the student is in process of receiving immunizations against each of those diseases; or</a:t>
            </a:r>
          </a:p>
          <a:p>
            <a:pPr lvl="1"/>
            <a:r>
              <a:rPr lang="en-US" dirty="0"/>
              <a:t>provide a medical exemption signed by a physician licensed in NYS.  </a:t>
            </a:r>
          </a:p>
          <a:p>
            <a:pPr marL="0" lvl="1"/>
            <a:r>
              <a:rPr lang="en-US" sz="2000" dirty="0"/>
              <a:t>Strengthened requirements for obtaining a medical exemption.</a:t>
            </a:r>
          </a:p>
        </p:txBody>
      </p:sp>
      <p:sp>
        <p:nvSpPr>
          <p:cNvPr id="4" name="Footer Placeholder 3">
            <a:extLst>
              <a:ext uri="{FF2B5EF4-FFF2-40B4-BE49-F238E27FC236}">
                <a16:creationId xmlns:a16="http://schemas.microsoft.com/office/drawing/2014/main" id="{5AB1D7CB-3142-43A8-AB8F-FEE6894E9C87}"/>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761E6233-B87E-45A1-BBD1-8DCFB21CE3E1}"/>
              </a:ext>
            </a:extLst>
          </p:cNvPr>
          <p:cNvSpPr>
            <a:spLocks noGrp="1"/>
          </p:cNvSpPr>
          <p:nvPr>
            <p:ph type="sldNum" sz="quarter" idx="12"/>
          </p:nvPr>
        </p:nvSpPr>
        <p:spPr/>
        <p:txBody>
          <a:bodyPr/>
          <a:lstStyle/>
          <a:p>
            <a:fld id="{0FF07B84-CC68-4728-8298-DE0276565C19}" type="slidenum">
              <a:rPr lang="en-US" smtClean="0"/>
              <a:t>7</a:t>
            </a:fld>
            <a:endParaRPr lang="en-US" dirty="0"/>
          </a:p>
        </p:txBody>
      </p:sp>
      <p:pic>
        <p:nvPicPr>
          <p:cNvPr id="6" name="Picture 5" descr="A picture containing person, indoor, man, cellphone&#10;&#10;Description automatically generated">
            <a:extLst>
              <a:ext uri="{FF2B5EF4-FFF2-40B4-BE49-F238E27FC236}">
                <a16:creationId xmlns:a16="http://schemas.microsoft.com/office/drawing/2014/main" id="{0608AD16-13A6-4017-A539-20297C6A8B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96064" y="155160"/>
            <a:ext cx="2314303" cy="1563808"/>
          </a:xfrm>
          <a:prstGeom prst="rect">
            <a:avLst/>
          </a:prstGeom>
        </p:spPr>
      </p:pic>
    </p:spTree>
    <p:extLst>
      <p:ext uri="{BB962C8B-B14F-4D97-AF65-F5344CB8AC3E}">
        <p14:creationId xmlns:p14="http://schemas.microsoft.com/office/powerpoint/2010/main" val="4020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297D-0F80-4B88-AB02-1B13B1533F21}"/>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61473FF5-E6A2-4207-A3B3-DAC5AC042C4C}"/>
              </a:ext>
            </a:extLst>
          </p:cNvPr>
          <p:cNvSpPr>
            <a:spLocks noGrp="1"/>
          </p:cNvSpPr>
          <p:nvPr>
            <p:ph idx="1"/>
          </p:nvPr>
        </p:nvSpPr>
        <p:spPr>
          <a:xfrm>
            <a:off x="1005840" y="1853754"/>
            <a:ext cx="10633165" cy="4674939"/>
          </a:xfrm>
        </p:spPr>
        <p:txBody>
          <a:bodyPr>
            <a:normAutofit/>
          </a:bodyPr>
          <a:lstStyle/>
          <a:p>
            <a:r>
              <a:rPr lang="en-US" dirty="0"/>
              <a:t>Under DOH regulations, a student is “fully immunized” when there is age-appropriate compliance with the immunization schedule publishes by the CDC’s Advisory Committee on Immunization Practices (ACIP).</a:t>
            </a:r>
          </a:p>
          <a:p>
            <a:pPr lvl="1"/>
            <a:r>
              <a:rPr lang="en-US" dirty="0">
                <a:hlinkClick r:id="rId2"/>
              </a:rPr>
              <a:t>https://www.cdc.gov/vaccines/schedules/hcp/index.html</a:t>
            </a:r>
            <a:endParaRPr lang="en-US" dirty="0"/>
          </a:p>
          <a:p>
            <a:r>
              <a:rPr lang="en-US" dirty="0"/>
              <a:t>A student is “in process” if he/she: has received the first dose of vaccine in each required immunization series; and has made age-appropriate appointments to obtain the remaining doses in each series , under the ACIP schedule.</a:t>
            </a:r>
          </a:p>
          <a:p>
            <a:pPr lvl="1"/>
            <a:r>
              <a:rPr lang="en-US" dirty="0"/>
              <a:t>if a child does not receive subsequent doses of the vaccine in an immunization series according to the age-appropriate catch-up schedule, including at appropriate intervals, the child will be considered to no longer be “in process” and must be excluded within 14 days of the missed dose.</a:t>
            </a:r>
          </a:p>
          <a:p>
            <a:endParaRPr lang="en-US" dirty="0"/>
          </a:p>
        </p:txBody>
      </p:sp>
      <p:sp>
        <p:nvSpPr>
          <p:cNvPr id="4" name="Footer Placeholder 3">
            <a:extLst>
              <a:ext uri="{FF2B5EF4-FFF2-40B4-BE49-F238E27FC236}">
                <a16:creationId xmlns:a16="http://schemas.microsoft.com/office/drawing/2014/main" id="{80582D67-AE8C-48D0-B233-B9D194D63419}"/>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E79DCBA7-99A5-4722-9692-846968FA553D}"/>
              </a:ext>
            </a:extLst>
          </p:cNvPr>
          <p:cNvSpPr>
            <a:spLocks noGrp="1"/>
          </p:cNvSpPr>
          <p:nvPr>
            <p:ph type="sldNum" sz="quarter" idx="12"/>
          </p:nvPr>
        </p:nvSpPr>
        <p:spPr/>
        <p:txBody>
          <a:bodyPr/>
          <a:lstStyle/>
          <a:p>
            <a:fld id="{0FF07B84-CC68-4728-8298-DE0276565C19}" type="slidenum">
              <a:rPr lang="en-US" smtClean="0"/>
              <a:t>8</a:t>
            </a:fld>
            <a:endParaRPr lang="en-US" dirty="0"/>
          </a:p>
        </p:txBody>
      </p:sp>
    </p:spTree>
    <p:extLst>
      <p:ext uri="{BB962C8B-B14F-4D97-AF65-F5344CB8AC3E}">
        <p14:creationId xmlns:p14="http://schemas.microsoft.com/office/powerpoint/2010/main" val="3958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0849-36DD-4010-9630-22A1F0C1F316}"/>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A55B67EB-1594-4C71-89B1-9B09CDA1ED66}"/>
              </a:ext>
            </a:extLst>
          </p:cNvPr>
          <p:cNvSpPr>
            <a:spLocks noGrp="1"/>
          </p:cNvSpPr>
          <p:nvPr>
            <p:ph idx="1"/>
          </p:nvPr>
        </p:nvSpPr>
        <p:spPr>
          <a:xfrm>
            <a:off x="1451579" y="2015732"/>
            <a:ext cx="9603275" cy="3940931"/>
          </a:xfrm>
        </p:spPr>
        <p:txBody>
          <a:bodyPr/>
          <a:lstStyle/>
          <a:p>
            <a:r>
              <a:rPr lang="en-US" dirty="0"/>
              <a:t>Consequences of failure to immunize:</a:t>
            </a:r>
          </a:p>
          <a:p>
            <a:pPr lvl="1"/>
            <a:r>
              <a:rPr lang="en-US" sz="2000" dirty="0"/>
              <a:t>Exclusion from school</a:t>
            </a:r>
          </a:p>
          <a:p>
            <a:pPr lvl="1"/>
            <a:r>
              <a:rPr lang="en-US" sz="2000" dirty="0"/>
              <a:t>Per SED Guidance, where more than 14 days have passed since a child has been excluded from school and the parent/guardian has refused to allow immunization, the school must notify CPS, unless the parent/guardian has advised that steps are being taken toward home schooling or another education option.</a:t>
            </a:r>
          </a:p>
          <a:p>
            <a:endParaRPr lang="en-US" dirty="0"/>
          </a:p>
        </p:txBody>
      </p:sp>
      <p:sp>
        <p:nvSpPr>
          <p:cNvPr id="4" name="Footer Placeholder 3">
            <a:extLst>
              <a:ext uri="{FF2B5EF4-FFF2-40B4-BE49-F238E27FC236}">
                <a16:creationId xmlns:a16="http://schemas.microsoft.com/office/drawing/2014/main" id="{30790960-CC67-4F5D-A422-1D9501014850}"/>
              </a:ext>
            </a:extLst>
          </p:cNvPr>
          <p:cNvSpPr>
            <a:spLocks noGrp="1"/>
          </p:cNvSpPr>
          <p:nvPr>
            <p:ph type="ftr" sz="quarter" idx="11"/>
          </p:nvPr>
        </p:nvSpPr>
        <p:spPr/>
        <p:txBody>
          <a:bodyPr/>
          <a:lstStyle/>
          <a:p>
            <a:r>
              <a:rPr lang="en-US" dirty="0"/>
              <a:t>Guercio &amp; Guercio, LLP</a:t>
            </a:r>
          </a:p>
        </p:txBody>
      </p:sp>
      <p:sp>
        <p:nvSpPr>
          <p:cNvPr id="5" name="Slide Number Placeholder 4">
            <a:extLst>
              <a:ext uri="{FF2B5EF4-FFF2-40B4-BE49-F238E27FC236}">
                <a16:creationId xmlns:a16="http://schemas.microsoft.com/office/drawing/2014/main" id="{BB69361A-EADD-4C6B-842B-AAD94E70F35B}"/>
              </a:ext>
            </a:extLst>
          </p:cNvPr>
          <p:cNvSpPr>
            <a:spLocks noGrp="1"/>
          </p:cNvSpPr>
          <p:nvPr>
            <p:ph type="sldNum" sz="quarter" idx="12"/>
          </p:nvPr>
        </p:nvSpPr>
        <p:spPr/>
        <p:txBody>
          <a:bodyPr/>
          <a:lstStyle/>
          <a:p>
            <a:fld id="{0FF07B84-CC68-4728-8298-DE0276565C19}" type="slidenum">
              <a:rPr lang="en-US" smtClean="0"/>
              <a:t>9</a:t>
            </a:fld>
            <a:endParaRPr lang="en-US" dirty="0"/>
          </a:p>
        </p:txBody>
      </p:sp>
      <p:pic>
        <p:nvPicPr>
          <p:cNvPr id="6" name="Picture 5" descr="A close up of a sign&#10;&#10;Description automatically generated">
            <a:extLst>
              <a:ext uri="{FF2B5EF4-FFF2-40B4-BE49-F238E27FC236}">
                <a16:creationId xmlns:a16="http://schemas.microsoft.com/office/drawing/2014/main" id="{2C7A7208-43C6-487A-8E4B-15BE5061A3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12993" y="4596878"/>
            <a:ext cx="4046979" cy="1359785"/>
          </a:xfrm>
          <a:prstGeom prst="rect">
            <a:avLst/>
          </a:prstGeom>
        </p:spPr>
      </p:pic>
    </p:spTree>
    <p:extLst>
      <p:ext uri="{BB962C8B-B14F-4D97-AF65-F5344CB8AC3E}">
        <p14:creationId xmlns:p14="http://schemas.microsoft.com/office/powerpoint/2010/main" val="38769510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uercioLibrary" ma:contentTypeID="0x0101090014BE399238FF8C4794BCD777607FFB8500040300D927D7224789DEE2F8C44B931B" ma:contentTypeVersion="39" ma:contentTypeDescription="" ma:contentTypeScope="" ma:versionID="2a1ecd2ff6fa461fdd4b1321b348f4c7">
  <xsd:schema xmlns:xsd="http://www.w3.org/2001/XMLSchema" xmlns:xs="http://www.w3.org/2001/XMLSchema" xmlns:p="http://schemas.microsoft.com/office/2006/metadata/properties" xmlns:ns1="4fbebdbc-8351-40a9-b661-1a3df71f4420" xmlns:ns4="d603e2e5-e7f9-47c9-83fa-f8bcfdabb7a6" targetNamespace="http://schemas.microsoft.com/office/2006/metadata/properties" ma:root="true" ma:fieldsID="9ce5df9e393264cafb9b8041725049c1" ns1:_="" ns4:_="">
    <xsd:import namespace="4fbebdbc-8351-40a9-b661-1a3df71f4420"/>
    <xsd:import namespace="d603e2e5-e7f9-47c9-83fa-f8bcfdabb7a6"/>
    <xsd:element name="properties">
      <xsd:complexType>
        <xsd:sequence>
          <xsd:element name="documentManagement">
            <xsd:complexType>
              <xsd:all>
                <xsd:element ref="ns1:Author8020"/>
                <xsd:element ref="ns1:Type8020" minOccurs="0"/>
                <xsd:element ref="ns1:Status8020" minOccurs="0"/>
                <xsd:element ref="ns1:Original_x0020_Author" minOccurs="0"/>
                <xsd:element ref="ns1:Original_x0020_Created" minOccurs="0"/>
                <xsd:element ref="ns1:Original_x0020_Filename" minOccurs="0"/>
                <xsd:element ref="ns1:Original_x0020_Modified" minOccurs="0"/>
                <xsd:element ref="ns1:Original_x0020_Producer" minOccurs="0"/>
                <xsd:element ref="ns1:Keywords8020" minOccurs="0"/>
                <xsd:element ref="ns1:To" minOccurs="0"/>
                <xsd:element ref="ns1:Attach_x0020_Count" minOccurs="0"/>
                <xsd:element ref="ns1:BCC" minOccurs="0"/>
                <xsd:element ref="ns1:CC" minOccurs="0"/>
                <xsd:element ref="ns1:Importance" minOccurs="0"/>
                <xsd:element ref="ns1:Sensitivity" minOccurs="0"/>
                <xsd:element ref="ns1:mvReceivedTime" minOccurs="0"/>
                <xsd:element ref="ns1:mvFrom" minOccurs="0"/>
                <xsd:element ref="ns1:Reference" minOccurs="0"/>
                <xsd:element ref="ns1:EmailCategory8020" minOccurs="0"/>
                <xsd:element ref="ns1:OnBehalfName8020" minOccurs="0"/>
                <xsd:element ref="ns1:Conversation_x0020_Topic" minOccurs="0"/>
                <xsd:element ref="ns1:Message" minOccurs="0"/>
                <xsd:element ref="ns1:Received_x0020_Time" minOccurs="0"/>
                <xsd:element ref="ns1:Tracking_x0020_Tag" minOccurs="0"/>
                <xsd:element ref="ns1:DocumentID8020" minOccurs="0"/>
                <xsd:element ref="ns1:_dlc_DocId" minOccurs="0"/>
                <xsd:element ref="ns1:_dlc_DocIdUrl" minOccurs="0"/>
                <xsd:element ref="ns1:_dlc_DocIdPersistId" minOccurs="0"/>
                <xsd:element ref="ns1:From1" minOccurs="0"/>
                <xsd:element ref="ns1:Comments8020" minOccurs="0"/>
                <xsd:element ref="ns1:DocNo8020" minOccurs="0"/>
                <xsd:element ref="ns1:mvCheckoutUser" minOccurs="0"/>
                <xsd:element ref="ns1:mvHasAttachments" minOccurs="0"/>
                <xsd:element ref="ns1:mvImportance" minOccurs="0"/>
                <xsd:element ref="ns1:mvSubject" minOccurs="0"/>
                <xsd:element ref="ns1:mvTo"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ebdbc-8351-40a9-b661-1a3df71f4420" elementFormDefault="qualified">
    <xsd:import namespace="http://schemas.microsoft.com/office/2006/documentManagement/types"/>
    <xsd:import namespace="http://schemas.microsoft.com/office/infopath/2007/PartnerControls"/>
    <xsd:element name="Author8020" ma:index="0" ma:displayName="Authored by" ma:default="Select Author" ma:format="Dropdown" ma:internalName="Author8020">
      <xsd:simpleType>
        <xsd:restriction base="dms:Choice">
          <xsd:enumeration value="Select Author"/>
          <xsd:enumeration value="Adam Grogan"/>
          <xsd:enumeration value="Abigail Kalish"/>
          <xsd:enumeration value="Alessandro Paolini"/>
          <xsd:enumeration value="Anthony Fasano"/>
          <xsd:enumeration value="Azarra Ali"/>
          <xsd:enumeration value="Barbara Aloe"/>
          <xsd:enumeration value="Barbara Emigholz"/>
          <xsd:enumeration value="Bonnie Gorham"/>
          <xsd:enumeration value="Bryan Georgiady"/>
          <xsd:enumeration value="Cathy Breidenbach"/>
          <xsd:enumeration value="Christopher Mestecky"/>
          <xsd:enumeration value="Christopher Shishko"/>
          <xsd:enumeration value="Colleen Vella"/>
          <xsd:enumeration value="Daniela Giordano"/>
          <xsd:enumeration value="Denise Van Nostrand"/>
          <xsd:enumeration value="Dennis McGrath"/>
          <xsd:enumeration value="Donna Dubato"/>
          <xsd:enumeration value="Doreen Giaquinto"/>
          <xsd:enumeration value="Eric Levine"/>
          <xsd:enumeration value="Erin O'Grady-Parent"/>
          <xsd:enumeration value="Frank Barile"/>
          <xsd:enumeration value="Gary Steffanetta"/>
          <xsd:enumeration value="George Pammer"/>
          <xsd:enumeration value="Gregory Gillen"/>
          <xsd:enumeration value="Gregory Guercio"/>
          <xsd:enumeration value="Hal Budnick"/>
          <xsd:enumeration value="Jackie DiTomasso"/>
          <xsd:enumeration value="Jared Dockswell"/>
          <xsd:enumeration value="John Sheahan"/>
          <xsd:enumeration value="Kathryn Maier"/>
          <xsd:enumeration value="Kathy Ahearn"/>
          <xsd:enumeration value="Kelly Reape"/>
          <xsd:enumeration value="Lisa Hutchinson"/>
          <xsd:enumeration value="Maria Casamassa"/>
          <xsd:enumeration value="Mary Stephens"/>
          <xsd:enumeration value="MaryJane Litvack"/>
          <xsd:enumeration value="Matthew Galante"/>
          <xsd:enumeration value="Michelle Buschor"/>
          <xsd:enumeration value="Nicole Murphy"/>
          <xsd:enumeration value="Noreen Gilroy"/>
          <xsd:enumeration value="Oroma Reynolds"/>
          <xsd:enumeration value="Osvaldo De Le Cruz"/>
          <xsd:enumeration value="Patricia Unz"/>
          <xsd:enumeration value="Paula Sabellico"/>
          <xsd:enumeration value="Rachel Hunter"/>
          <xsd:enumeration value="Randy Glasser"/>
          <xsd:enumeration value="Reesa Miles"/>
          <xsd:enumeration value="Richard Guercio"/>
          <xsd:enumeration value="Stefanie Perretta"/>
          <xsd:enumeration value="Stephanie Denzel"/>
          <xsd:enumeration value="Stella Parpas"/>
          <xsd:enumeration value="Tara Kahn"/>
          <xsd:enumeration value="Toni Mincieli"/>
          <xsd:enumeration value="Torrey Chin"/>
          <xsd:enumeration value="Wallis Granat"/>
        </xsd:restriction>
      </xsd:simpleType>
    </xsd:element>
    <xsd:element name="Type8020" ma:index="1" nillable="true" ma:displayName="Type8020" ma:default="None" ma:format="Dropdown" ma:internalName="Type8020">
      <xsd:simpleType>
        <xsd:restriction base="dms:Choice">
          <xsd:enumeration value="None"/>
          <xsd:enumeration value="Affidavit Affirmation"/>
          <xsd:enumeration value="Charges"/>
          <xsd:enumeration value="Contract"/>
          <xsd:enumeration value="Decision"/>
          <xsd:enumeration value="ECF"/>
          <xsd:enumeration value="E-mail"/>
          <xsd:enumeration value="Exhibit List"/>
          <xsd:enumeration value="Fax"/>
          <xsd:enumeration value="Form Letter Notice"/>
          <xsd:enumeration value="Lease"/>
          <xsd:enumeration value="Legal Opinion"/>
          <xsd:enumeration value="Letter"/>
          <xsd:enumeration value="Memorandum"/>
          <xsd:enumeration value="Memorandum of Law Brief"/>
          <xsd:enumeration value="Misc"/>
          <xsd:enumeration value="MOA Side Letter"/>
          <xsd:enumeration value="Negotiations Proposal"/>
          <xsd:enumeration value="Other Litigation Document"/>
          <xsd:enumeration value="Personal"/>
          <xsd:enumeration value="Pleading"/>
          <xsd:enumeration value="Policy"/>
          <xsd:enumeration value="Power Point Presentation"/>
          <xsd:enumeration value="Presentation"/>
          <xsd:enumeration value="Record"/>
          <xsd:enumeration value="Resolution"/>
          <xsd:enumeration value="Speech"/>
          <xsd:enumeration value="Spread Sheet"/>
          <xsd:enumeration value="Stipulation Release"/>
          <xsd:enumeration value="Subpoena"/>
        </xsd:restriction>
      </xsd:simpleType>
    </xsd:element>
    <xsd:element name="Status8020" ma:index="2" nillable="true" ma:displayName="Status8020" ma:default="None" ma:format="Dropdown" ma:internalName="Status8020">
      <xsd:simpleType>
        <xsd:restriction base="dms:Choice">
          <xsd:enumeration value="None"/>
          <xsd:enumeration value="Approved"/>
          <xsd:enumeration value="Draft"/>
          <xsd:enumeration value="In Review"/>
          <xsd:enumeration value="Published"/>
        </xsd:restriction>
      </xsd:simpleType>
    </xsd:element>
    <xsd:element name="Original_x0020_Author" ma:index="5" nillable="true" ma:displayName="Original Author" ma:internalName="Original_x0020_Author">
      <xsd:simpleType>
        <xsd:restriction base="dms:Text">
          <xsd:maxLength value="255"/>
        </xsd:restriction>
      </xsd:simpleType>
    </xsd:element>
    <xsd:element name="Original_x0020_Created" ma:index="6" nillable="true" ma:displayName="Original Created" ma:format="DateOnly" ma:internalName="Original_x0020_Created">
      <xsd:simpleType>
        <xsd:restriction base="dms:DateTime"/>
      </xsd:simpleType>
    </xsd:element>
    <xsd:element name="Original_x0020_Filename" ma:index="7" nillable="true" ma:displayName="Original Filename" ma:internalName="Original_x0020_Filename">
      <xsd:simpleType>
        <xsd:restriction base="dms:Text">
          <xsd:maxLength value="255"/>
        </xsd:restriction>
      </xsd:simpleType>
    </xsd:element>
    <xsd:element name="Original_x0020_Modified" ma:index="8" nillable="true" ma:displayName="Original Modified" ma:format="DateTime" ma:internalName="Original_x0020_Modified">
      <xsd:simpleType>
        <xsd:restriction base="dms:DateTime"/>
      </xsd:simpleType>
    </xsd:element>
    <xsd:element name="Original_x0020_Producer" ma:index="9" nillable="true" ma:displayName="Original Producer" ma:internalName="Original_x0020_Producer">
      <xsd:simpleType>
        <xsd:restriction base="dms:Text">
          <xsd:maxLength value="255"/>
        </xsd:restriction>
      </xsd:simpleType>
    </xsd:element>
    <xsd:element name="Keywords8020" ma:index="10" nillable="true" ma:displayName="Keywords8020" ma:internalName="Keywords8020">
      <xsd:simpleType>
        <xsd:restriction base="dms:Text">
          <xsd:maxLength value="255"/>
        </xsd:restriction>
      </xsd:simpleType>
    </xsd:element>
    <xsd:element name="To" ma:index="11" nillable="true" ma:displayName="To" ma:internalName="To">
      <xsd:simpleType>
        <xsd:restriction base="dms:Text">
          <xsd:maxLength value="255"/>
        </xsd:restriction>
      </xsd:simpleType>
    </xsd:element>
    <xsd:element name="Attach_x0020_Count" ma:index="12" nillable="true" ma:displayName="Attach Count" ma:internalName="Attach_x0020_Count">
      <xsd:simpleType>
        <xsd:restriction base="dms:Text">
          <xsd:maxLength value="255"/>
        </xsd:restriction>
      </xsd:simpleType>
    </xsd:element>
    <xsd:element name="BCC" ma:index="13" nillable="true" ma:displayName="BCC" ma:internalName="BCC">
      <xsd:simpleType>
        <xsd:restriction base="dms:Text">
          <xsd:maxLength value="255"/>
        </xsd:restriction>
      </xsd:simpleType>
    </xsd:element>
    <xsd:element name="CC" ma:index="14" nillable="true" ma:displayName="CC" ma:internalName="CC">
      <xsd:simpleType>
        <xsd:restriction base="dms:Text">
          <xsd:maxLength value="255"/>
        </xsd:restriction>
      </xsd:simpleType>
    </xsd:element>
    <xsd:element name="Importance" ma:index="15" nillable="true" ma:displayName="Importance" ma:internalName="Importance">
      <xsd:simpleType>
        <xsd:restriction base="dms:Text">
          <xsd:maxLength value="255"/>
        </xsd:restriction>
      </xsd:simpleType>
    </xsd:element>
    <xsd:element name="Sensitivity" ma:index="16" nillable="true" ma:displayName="Sensitivity" ma:internalName="Sensitivity">
      <xsd:simpleType>
        <xsd:restriction base="dms:Text">
          <xsd:maxLength value="255"/>
        </xsd:restriction>
      </xsd:simpleType>
    </xsd:element>
    <xsd:element name="mvReceivedTime" ma:index="18" nillable="true" ma:displayName="mvReceivedTime" ma:format="DateOnly" ma:internalName="mvReceivedTime">
      <xsd:simpleType>
        <xsd:restriction base="dms:DateTime"/>
      </xsd:simpleType>
    </xsd:element>
    <xsd:element name="mvFrom" ma:index="19" nillable="true" ma:displayName="mvFrom" ma:internalName="mvFrom">
      <xsd:simpleType>
        <xsd:restriction base="dms:Text">
          <xsd:maxLength value="255"/>
        </xsd:restriction>
      </xsd:simpleType>
    </xsd:element>
    <xsd:element name="Reference" ma:index="22" nillable="true" ma:displayName="Reference" ma:default="None" ma:format="Dropdown" ma:hidden="true" ma:internalName="Reference" ma:readOnly="false">
      <xsd:simpleType>
        <xsd:restriction base="dms:Choice">
          <xsd:enumeration value="None"/>
          <xsd:enumeration value="Arbitration Grievances"/>
          <xsd:enumeration value="Employee Discipline Sexual Harassment"/>
          <xsd:enumeration value="Employee Health Benefits SEC 913 FMLA"/>
          <xsd:enumeration value="Employee Tenure Seniority Compensation"/>
          <xsd:enumeration value="Facilities and Property Use Lease Purchase"/>
          <xsd:enumeration value="Fact Finding"/>
          <xsd:enumeration value="Federal Litigation"/>
          <xsd:enumeration value="General Education Curriculum Copyright"/>
          <xsd:enumeration value="Impartial Hearing Special Education Section 504"/>
          <xsd:enumeration value="Insurance Unemployment"/>
          <xsd:enumeration value="Negotiations"/>
          <xsd:enumeration value="Article 78"/>
          <xsd:enumeration value="OCR EEOC SDHR Complaint"/>
          <xsd:enumeration value="PERB Matters"/>
          <xsd:enumeration value="Section 75"/>
          <xsd:enumeration value="State Litigation"/>
          <xsd:enumeration value="Student Health Immunization Athletics"/>
          <xsd:enumeration value="Student Records FOIL"/>
          <xsd:enumeration value="Student Residency"/>
          <xsd:enumeration value="Student Suspension Discipline Search"/>
          <xsd:enumeration value="Bid Purchasing Leasing"/>
          <xsd:enumeration value="Board Members District Officers"/>
          <xsd:enumeration value="Budget Finance Audit"/>
          <xsd:enumeration value="Commissioner Appeal"/>
          <xsd:enumeration value="Construction Contracts Bonds Management"/>
          <xsd:enumeration value="Discrimination Civil Rights Constitutional"/>
          <xsd:enumeration value="Election Matter"/>
        </xsd:restriction>
      </xsd:simpleType>
    </xsd:element>
    <xsd:element name="EmailCategory8020" ma:index="23" nillable="true" ma:displayName="EmailCategory8020" ma:hidden="true" ma:internalName="EmailCategory8020" ma:readOnly="false">
      <xsd:simpleType>
        <xsd:restriction base="dms:Text">
          <xsd:maxLength value="255"/>
        </xsd:restriction>
      </xsd:simpleType>
    </xsd:element>
    <xsd:element name="OnBehalfName8020" ma:index="24" nillable="true" ma:displayName="OnBehalfName8020" ma:hidden="true" ma:internalName="OnBehalfName8020" ma:readOnly="false">
      <xsd:simpleType>
        <xsd:restriction base="dms:Text">
          <xsd:maxLength value="255"/>
        </xsd:restriction>
      </xsd:simpleType>
    </xsd:element>
    <xsd:element name="Conversation_x0020_Topic" ma:index="28" nillable="true" ma:displayName="Conversation Topic" ma:hidden="true" ma:internalName="Conversation_x0020_Topic" ma:readOnly="false">
      <xsd:simpleType>
        <xsd:restriction base="dms:Text">
          <xsd:maxLength value="255"/>
        </xsd:restriction>
      </xsd:simpleType>
    </xsd:element>
    <xsd:element name="Message" ma:index="29" nillable="true" ma:displayName="Message" ma:hidden="true" ma:internalName="Message" ma:readOnly="false">
      <xsd:simpleType>
        <xsd:restriction base="dms:Text">
          <xsd:maxLength value="255"/>
        </xsd:restriction>
      </xsd:simpleType>
    </xsd:element>
    <xsd:element name="Received_x0020_Time" ma:index="30" nillable="true" ma:displayName="Received Time" ma:format="DateTime" ma:hidden="true" ma:internalName="Received_x0020_Time" ma:readOnly="false">
      <xsd:simpleType>
        <xsd:restriction base="dms:DateTime"/>
      </xsd:simpleType>
    </xsd:element>
    <xsd:element name="Tracking_x0020_Tag" ma:index="31" nillable="true" ma:displayName="Tracking Tag" ma:hidden="true" ma:internalName="Tracking_x0020_Tag" ma:readOnly="false">
      <xsd:simpleType>
        <xsd:restriction base="dms:Text">
          <xsd:maxLength value="255"/>
        </xsd:restriction>
      </xsd:simpleType>
    </xsd:element>
    <xsd:element name="DocumentID8020" ma:index="34" nillable="true" ma:displayName="DocumentID8020" ma:hidden="true" ma:internalName="DocumentID8020" ma:readOnly="false">
      <xsd:simpleType>
        <xsd:restriction base="dms:Number"/>
      </xsd:simpleType>
    </xsd:element>
    <xsd:element name="_dlc_DocId" ma:index="35" nillable="true" ma:displayName="Document ID Value" ma:description="The value of the document ID assigned to this item." ma:internalName="_dlc_DocId" ma:readOnly="true">
      <xsd:simpleType>
        <xsd:restriction base="dms:Text"/>
      </xsd:simpleType>
    </xsd:element>
    <xsd:element name="_dlc_DocIdUrl" ma:index="3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7" nillable="true" ma:displayName="Persist ID" ma:description="Keep ID on add." ma:hidden="true" ma:internalName="_dlc_DocIdPersistId" ma:readOnly="true">
      <xsd:simpleType>
        <xsd:restriction base="dms:Boolean"/>
      </xsd:simpleType>
    </xsd:element>
    <xsd:element name="From1" ma:index="38" nillable="true" ma:displayName="From" ma:hidden="true" ma:internalName="From10" ma:readOnly="false">
      <xsd:simpleType>
        <xsd:restriction base="dms:Text">
          <xsd:maxLength value="255"/>
        </xsd:restriction>
      </xsd:simpleType>
    </xsd:element>
    <xsd:element name="Comments8020" ma:index="39" nillable="true" ma:displayName="Comments8020" ma:hidden="true" ma:internalName="Comments8020" ma:readOnly="false">
      <xsd:simpleType>
        <xsd:restriction base="dms:Note"/>
      </xsd:simpleType>
    </xsd:element>
    <xsd:element name="DocNo8020" ma:index="40" nillable="true" ma:displayName="DocNo8020" ma:hidden="true" ma:internalName="DocNo8020" ma:readOnly="false">
      <xsd:simpleType>
        <xsd:restriction base="dms:Number"/>
      </xsd:simpleType>
    </xsd:element>
    <xsd:element name="mvCheckoutUser" ma:index="41" nillable="true" ma:displayName="mvCheckoutUser" ma:hidden="true" ma:internalName="mvCheckoutUser" ma:readOnly="false">
      <xsd:simpleType>
        <xsd:restriction base="dms:Text">
          <xsd:maxLength value="255"/>
        </xsd:restriction>
      </xsd:simpleType>
    </xsd:element>
    <xsd:element name="mvHasAttachments" ma:index="42" nillable="true" ma:displayName="mvHasAttachments" ma:hidden="true" ma:internalName="mvHasAttachments" ma:readOnly="false">
      <xsd:simpleType>
        <xsd:restriction base="dms:Text">
          <xsd:maxLength value="255"/>
        </xsd:restriction>
      </xsd:simpleType>
    </xsd:element>
    <xsd:element name="mvImportance" ma:index="43" nillable="true" ma:displayName="mvImportance" ma:hidden="true" ma:internalName="mvImportance" ma:readOnly="false">
      <xsd:simpleType>
        <xsd:restriction base="dms:Text">
          <xsd:maxLength value="255"/>
        </xsd:restriction>
      </xsd:simpleType>
    </xsd:element>
    <xsd:element name="mvSubject" ma:index="44" nillable="true" ma:displayName="mvSubject" ma:hidden="true" ma:internalName="mvSubject" ma:readOnly="false">
      <xsd:simpleType>
        <xsd:restriction base="dms:Text">
          <xsd:maxLength value="255"/>
        </xsd:restriction>
      </xsd:simpleType>
    </xsd:element>
    <xsd:element name="mvTo" ma:index="45" nillable="true" ma:displayName="mvTo" ma:hidden="true" ma:internalName="mvTo"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03e2e5-e7f9-47c9-83fa-f8bcfdabb7a6" elementFormDefault="qualified">
    <xsd:import namespace="http://schemas.microsoft.com/office/2006/documentManagement/types"/>
    <xsd:import namespace="http://schemas.microsoft.com/office/infopath/2007/PartnerControls"/>
    <xsd:element name="MediaServiceMetadata" ma:index="46" nillable="true" ma:displayName="MediaServiceMetadata" ma:description="" ma:hidden="true" ma:internalName="MediaServiceMetadata" ma:readOnly="true">
      <xsd:simpleType>
        <xsd:restriction base="dms:Note"/>
      </xsd:simpleType>
    </xsd:element>
    <xsd:element name="MediaServiceFastMetadata" ma:index="47"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3" ma:displayName="Content Type"/>
        <xsd:element ref="dc:title" minOccurs="0" maxOccurs="1" ma:index="4" ma:displayName="Title"/>
        <xsd:element ref="dc:subject" minOccurs="0" maxOccurs="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thor8020 xmlns="4fbebdbc-8351-40a9-b661-1a3df71f4420">Erin O'Grady-Parent</Author8020>
    <Type8020 xmlns="4fbebdbc-8351-40a9-b661-1a3df71f4420">Power Point Presentation</Type8020>
    <Status8020 xmlns="4fbebdbc-8351-40a9-b661-1a3df71f4420">Draft</Status8020>
    <Original_x0020_Author xmlns="4fbebdbc-8351-40a9-b661-1a3df71f4420">MaryJane Litvack</Original_x0020_Author>
    <Original_x0020_Created xmlns="4fbebdbc-8351-40a9-b661-1a3df71f4420">2018-07-26T19:07:04.0000000Z</Original_x0020_Created>
    <Original_x0020_Filename xmlns="4fbebdbc-8351-40a9-b661-1a3df71f4420" xsi:nil="true"/>
    <Original_x0020_Modified xmlns="4fbebdbc-8351-40a9-b661-1a3df71f4420">2018-07-26T19:09:12+00:00</Original_x0020_Modified>
    <Original_x0020_Producer xmlns="4fbebdbc-8351-40a9-b661-1a3df71f4420" xsi:nil="true"/>
    <Keywords8020 xmlns="4fbebdbc-8351-40a9-b661-1a3df71f4420" xsi:nil="true"/>
    <To xmlns="4fbebdbc-8351-40a9-b661-1a3df71f4420" xsi:nil="true"/>
    <Attach_x0020_Count xmlns="4fbebdbc-8351-40a9-b661-1a3df71f4420" xsi:nil="true"/>
    <BCC xmlns="4fbebdbc-8351-40a9-b661-1a3df71f4420" xsi:nil="true"/>
    <CC xmlns="4fbebdbc-8351-40a9-b661-1a3df71f4420" xsi:nil="true"/>
    <Importance xmlns="4fbebdbc-8351-40a9-b661-1a3df71f4420" xsi:nil="true"/>
    <Sensitivity xmlns="4fbebdbc-8351-40a9-b661-1a3df71f4420" xsi:nil="true"/>
    <mvReceivedTime xmlns="4fbebdbc-8351-40a9-b661-1a3df71f4420" xsi:nil="true"/>
    <mvFrom xmlns="4fbebdbc-8351-40a9-b661-1a3df71f4420" xsi:nil="true"/>
    <Reference xmlns="4fbebdbc-8351-40a9-b661-1a3df71f4420">None</Reference>
    <EmailCategory8020 xmlns="4fbebdbc-8351-40a9-b661-1a3df71f4420" xsi:nil="true"/>
    <OnBehalfName8020 xmlns="4fbebdbc-8351-40a9-b661-1a3df71f4420" xsi:nil="true"/>
    <Conversation_x0020_Topic xmlns="4fbebdbc-8351-40a9-b661-1a3df71f4420" xsi:nil="true"/>
    <Message xmlns="4fbebdbc-8351-40a9-b661-1a3df71f4420" xsi:nil="true"/>
    <Received_x0020_Time xmlns="4fbebdbc-8351-40a9-b661-1a3df71f4420" xsi:nil="true"/>
    <Tracking_x0020_Tag xmlns="4fbebdbc-8351-40a9-b661-1a3df71f4420" xsi:nil="true"/>
    <DocumentID8020 xmlns="4fbebdbc-8351-40a9-b661-1a3df71f4420" xsi:nil="true"/>
    <Comments8020 xmlns="4fbebdbc-8351-40a9-b661-1a3df71f4420" xsi:nil="true"/>
    <DocNo8020 xmlns="4fbebdbc-8351-40a9-b661-1a3df71f4420" xsi:nil="true"/>
    <mvCheckoutUser xmlns="4fbebdbc-8351-40a9-b661-1a3df71f4420" xsi:nil="true"/>
    <mvHasAttachments xmlns="4fbebdbc-8351-40a9-b661-1a3df71f4420" xsi:nil="true"/>
    <mvImportance xmlns="4fbebdbc-8351-40a9-b661-1a3df71f4420" xsi:nil="true"/>
    <mvSubject xmlns="4fbebdbc-8351-40a9-b661-1a3df71f4420" xsi:nil="true"/>
    <mvTo xmlns="4fbebdbc-8351-40a9-b661-1a3df71f4420" xsi:nil="true"/>
    <From1 xmlns="4fbebdbc-8351-40a9-b661-1a3df71f4420" xsi:nil="true"/>
    <_dlc_DocId xmlns="4fbebdbc-8351-40a9-b661-1a3df71f4420">GGDOCS-713451758-572</_dlc_DocId>
    <_dlc_DocIdUrl xmlns="4fbebdbc-8351-40a9-b661-1a3df71f4420">
      <Url>https://guerciolaw.sharepoint.com/sites/ClientFiles/GNRL/_layouts/15/DocIdRedir.aspx?ID=GGDOCS-713451758-572</Url>
      <Description>GGDOCS-713451758-572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75AF811-D192-4399-BEEE-47B7FD179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ebdbc-8351-40a9-b661-1a3df71f4420"/>
    <ds:schemaRef ds:uri="d603e2e5-e7f9-47c9-83fa-f8bcfdabb7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42EC5-0B7C-45B6-8343-3F201DA2DA18}">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603e2e5-e7f9-47c9-83fa-f8bcfdabb7a6"/>
    <ds:schemaRef ds:uri="http://schemas.microsoft.com/office/2006/documentManagement/types"/>
    <ds:schemaRef ds:uri="4fbebdbc-8351-40a9-b661-1a3df71f4420"/>
    <ds:schemaRef ds:uri="http://www.w3.org/XML/1998/namespace"/>
    <ds:schemaRef ds:uri="http://purl.org/dc/terms/"/>
  </ds:schemaRefs>
</ds:datastoreItem>
</file>

<file path=customXml/itemProps3.xml><?xml version="1.0" encoding="utf-8"?>
<ds:datastoreItem xmlns:ds="http://schemas.openxmlformats.org/officeDocument/2006/customXml" ds:itemID="{68448A32-47DD-4567-9CAA-B54947D1A26E}">
  <ds:schemaRefs>
    <ds:schemaRef ds:uri="http://schemas.microsoft.com/sharepoint/v3/contenttype/forms"/>
  </ds:schemaRefs>
</ds:datastoreItem>
</file>

<file path=customXml/itemProps4.xml><?xml version="1.0" encoding="utf-8"?>
<ds:datastoreItem xmlns:ds="http://schemas.openxmlformats.org/officeDocument/2006/customXml" ds:itemID="{83125B7B-562A-4DEA-A26D-28795C0EA30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592</TotalTime>
  <Words>6190</Words>
  <Application>Microsoft Office PowerPoint</Application>
  <PresentationFormat>Widescreen</PresentationFormat>
  <Paragraphs>364</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Gill Sans MT</vt:lpstr>
      <vt:lpstr>Gallery</vt:lpstr>
      <vt:lpstr>    LONG Island Association for Supervision and Curriculum Development   Legal Update for Administrators</vt:lpstr>
      <vt:lpstr>Legal Developments</vt:lpstr>
      <vt:lpstr>Student Rights and issues</vt:lpstr>
      <vt:lpstr>Immunization</vt:lpstr>
      <vt:lpstr>IMMUNIZATION</vt:lpstr>
      <vt:lpstr>IMMUNIZATION</vt:lpstr>
      <vt:lpstr>IMMUNIZATION</vt:lpstr>
      <vt:lpstr>immunization</vt:lpstr>
      <vt:lpstr>immunization</vt:lpstr>
      <vt:lpstr>Discrimination, Bullying and Harassment</vt:lpstr>
      <vt:lpstr>Child victims act</vt:lpstr>
      <vt:lpstr>CHILD VICTIMS ACT</vt:lpstr>
      <vt:lpstr>Red flag law</vt:lpstr>
      <vt:lpstr>Red Flag Law</vt:lpstr>
      <vt:lpstr>RED FLAG Law</vt:lpstr>
      <vt:lpstr>Child abuse in an educational setting</vt:lpstr>
      <vt:lpstr>Student records</vt:lpstr>
      <vt:lpstr>Data Privacy</vt:lpstr>
      <vt:lpstr>Foster care Tuition </vt:lpstr>
      <vt:lpstr>Foster care tuition</vt:lpstr>
      <vt:lpstr>Academic integrity</vt:lpstr>
      <vt:lpstr>ACADEMIC integrity</vt:lpstr>
      <vt:lpstr>Student discipline</vt:lpstr>
      <vt:lpstr>Student discipline</vt:lpstr>
      <vt:lpstr>SED and OAG Joint Guidance</vt:lpstr>
      <vt:lpstr>Curriculum and Instruction</vt:lpstr>
      <vt:lpstr>Instruction on the Prevention of Child Sexual Exploitation and Child Sexual Abuse</vt:lpstr>
      <vt:lpstr>Information on Concussions</vt:lpstr>
      <vt:lpstr>9/11 Remembrance Day</vt:lpstr>
      <vt:lpstr>Labor relations and EMPLOYMENT ISSUES</vt:lpstr>
      <vt:lpstr>New Workplace Harassment Protections </vt:lpstr>
      <vt:lpstr>New Workplace harassment protections </vt:lpstr>
      <vt:lpstr> Legal Rights for Employees who are Victims of Domestic Violence</vt:lpstr>
      <vt:lpstr>Protections for Religious Attire, Clothing &amp; Facial Hair</vt:lpstr>
      <vt:lpstr>Additional Protections against racial discrimination</vt:lpstr>
      <vt:lpstr>Prohibition on Wage and Salary Inquiries</vt:lpstr>
      <vt:lpstr>Prohibition on Arming Teachers and Administrators</vt:lpstr>
      <vt:lpstr>Gender Expression Non-Discrimination Act</vt:lpstr>
      <vt:lpstr>Employee dress</vt:lpstr>
      <vt:lpstr>Employee dress</vt:lpstr>
      <vt:lpstr>Employee dress</vt:lpstr>
      <vt:lpstr>Employee dress</vt:lpstr>
      <vt:lpstr>Good faith bargaining</vt:lpstr>
      <vt:lpstr>Good faith bargaining</vt:lpstr>
      <vt:lpstr>Additional Changes to the Taylor Law post-janus</vt:lpstr>
      <vt:lpstr>Paid time off to vote</vt:lpstr>
      <vt:lpstr>School resource officers</vt:lpstr>
      <vt:lpstr>Appr amendments effective  4/1/19</vt:lpstr>
      <vt:lpstr>Facilities, transportation, budgeting and financial matters</vt:lpstr>
      <vt:lpstr>Building conditions survey</vt:lpstr>
      <vt:lpstr>School Building Inspections</vt:lpstr>
      <vt:lpstr>Transportation contracts</vt:lpstr>
      <vt:lpstr>Stop-arm cameras</vt:lpstr>
      <vt:lpstr>Financial Transparency</vt:lpstr>
      <vt:lpstr>Retirement Contribution Reserve FUND</vt:lpstr>
      <vt:lpstr>District superintendent salary cap</vt:lpstr>
      <vt:lpstr>Tax cap</vt:lpstr>
      <vt:lpstr>                                                                   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LONG Island Association for Supervision and Curriculum Development   Legal Update for Administrators</dc:title>
  <dc:creator>MaryJane Litvack</dc:creator>
  <cp:lastModifiedBy>MaryJane Litvack</cp:lastModifiedBy>
  <cp:revision>1</cp:revision>
  <cp:lastPrinted>2019-09-18T11:52:57Z</cp:lastPrinted>
  <dcterms:created xsi:type="dcterms:W3CDTF">2019-09-12T19:21:05Z</dcterms:created>
  <dcterms:modified xsi:type="dcterms:W3CDTF">2019-09-23T16:48:47Z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CodeOld">
    <vt:lpwstr>LIASCD Conference Legal Update Presentation Oct 4 2019 2018_2019 GNRL 81</vt:lpwstr>
  </property>
  <property fmtid="{D5CDD505-2E9C-101B-9397-08002B2CF9AE}" pid="3" name="ContentTypeId">
    <vt:lpwstr>0x0101090014BE399238FF8C4794BCD777607FFB8500040300D927D7224789DEE2F8C44B931B</vt:lpwstr>
  </property>
  <property fmtid="{D5CDD505-2E9C-101B-9397-08002B2CF9AE}" pid="4" name="_dlc_DocIdItemGuid">
    <vt:lpwstr>bff342db-aadb-40a2-b13d-3f87aa1231c6</vt:lpwstr>
  </property>
</Properties>
</file>